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0" r:id="rId7"/>
    <p:sldId id="262" r:id="rId8"/>
    <p:sldId id="263" r:id="rId9"/>
    <p:sldId id="264" r:id="rId10"/>
    <p:sldId id="265" r:id="rId11"/>
    <p:sldId id="266" r:id="rId12"/>
    <p:sldId id="267" r:id="rId13"/>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2348"/>
    <a:srgbClr val="162F5D"/>
    <a:srgbClr val="E2E2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6" d="100"/>
          <a:sy n="66" d="100"/>
        </p:scale>
        <p:origin x="1374" y="8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12C593-7857-431A-9FDE-397C8DACEB0F}"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vi-VN"/>
        </a:p>
      </dgm:t>
    </dgm:pt>
    <dgm:pt modelId="{E95F9968-41F0-49B2-86B7-1A37952ABDC3}">
      <dgm:prSet phldrT="[Text]" phldr="0"/>
      <dgm:spPr>
        <a:solidFill>
          <a:srgbClr val="162F5D"/>
        </a:solidFill>
        <a:ln w="76200" cmpd="dbl">
          <a:solidFill>
            <a:srgbClr val="FFC000"/>
          </a:solidFill>
        </a:ln>
      </dgm:spPr>
      <dgm:t>
        <a:bodyPr/>
        <a:lstStyle/>
        <a:p>
          <a:r>
            <a:rPr lang="en-US"/>
            <a:t> </a:t>
          </a:r>
          <a:endParaRPr lang="vi-VN"/>
        </a:p>
      </dgm:t>
    </dgm:pt>
    <dgm:pt modelId="{28BFC748-3081-4EB2-8437-B77A0F134576}" type="parTrans" cxnId="{BF32EE70-D75C-439E-835A-428A66FB09D3}">
      <dgm:prSet/>
      <dgm:spPr/>
      <dgm:t>
        <a:bodyPr/>
        <a:lstStyle/>
        <a:p>
          <a:endParaRPr lang="vi-VN"/>
        </a:p>
      </dgm:t>
    </dgm:pt>
    <dgm:pt modelId="{C4041EB9-8310-4FB1-A9FC-C225E8ACC3E5}" type="sibTrans" cxnId="{BF32EE70-D75C-439E-835A-428A66FB09D3}">
      <dgm:prSet/>
      <dgm:spPr/>
      <dgm:t>
        <a:bodyPr/>
        <a:lstStyle/>
        <a:p>
          <a:endParaRPr lang="vi-VN"/>
        </a:p>
      </dgm:t>
    </dgm:pt>
    <dgm:pt modelId="{0F8EBE88-8E32-4212-971E-C1EE8F49B8C9}">
      <dgm:prSet phldrT="[Text]" phldr="0"/>
      <dgm:spPr>
        <a:solidFill>
          <a:srgbClr val="0070C0"/>
        </a:solidFill>
        <a:ln w="88900" cmpd="dbl">
          <a:solidFill>
            <a:srgbClr val="072348"/>
          </a:solidFill>
        </a:ln>
      </dgm:spPr>
      <dgm:t>
        <a:bodyPr/>
        <a:lstStyle/>
        <a:p>
          <a:r>
            <a:rPr lang="en-US"/>
            <a:t> </a:t>
          </a:r>
          <a:endParaRPr lang="vi-VN"/>
        </a:p>
      </dgm:t>
    </dgm:pt>
    <dgm:pt modelId="{1D3E8A43-8F1B-4C13-A37B-475B37DEDDFA}" type="parTrans" cxnId="{F44405F7-89DF-4A97-B9AD-765A469A81E7}">
      <dgm:prSet/>
      <dgm:spPr>
        <a:ln w="76200">
          <a:solidFill>
            <a:srgbClr val="FFC000"/>
          </a:solidFill>
        </a:ln>
      </dgm:spPr>
      <dgm:t>
        <a:bodyPr/>
        <a:lstStyle/>
        <a:p>
          <a:endParaRPr lang="vi-VN"/>
        </a:p>
      </dgm:t>
    </dgm:pt>
    <dgm:pt modelId="{3EEED754-7EA9-40A0-BDE9-B49AA44EA0D5}" type="sibTrans" cxnId="{F44405F7-89DF-4A97-B9AD-765A469A81E7}">
      <dgm:prSet/>
      <dgm:spPr/>
      <dgm:t>
        <a:bodyPr/>
        <a:lstStyle/>
        <a:p>
          <a:endParaRPr lang="vi-VN"/>
        </a:p>
      </dgm:t>
    </dgm:pt>
    <dgm:pt modelId="{872D2E14-CFD9-4CCB-8201-A25CE6F926CE}">
      <dgm:prSet phldrT="[Text]" phldr="0"/>
      <dgm:spPr>
        <a:solidFill>
          <a:srgbClr val="0070C0"/>
        </a:solidFill>
        <a:ln w="88900" cmpd="dbl">
          <a:solidFill>
            <a:srgbClr val="072348"/>
          </a:solidFill>
        </a:ln>
      </dgm:spPr>
      <dgm:t>
        <a:bodyPr/>
        <a:lstStyle/>
        <a:p>
          <a:r>
            <a:rPr lang="en-US"/>
            <a:t> </a:t>
          </a:r>
          <a:endParaRPr lang="vi-VN"/>
        </a:p>
      </dgm:t>
    </dgm:pt>
    <dgm:pt modelId="{0A122BA2-1774-46E7-8479-01787BC5797C}" type="parTrans" cxnId="{601623AE-AB84-435F-823F-CFEB9E0A657A}">
      <dgm:prSet/>
      <dgm:spPr>
        <a:ln w="76200">
          <a:solidFill>
            <a:srgbClr val="FFC000"/>
          </a:solidFill>
        </a:ln>
      </dgm:spPr>
      <dgm:t>
        <a:bodyPr/>
        <a:lstStyle/>
        <a:p>
          <a:endParaRPr lang="vi-VN"/>
        </a:p>
      </dgm:t>
    </dgm:pt>
    <dgm:pt modelId="{1087BB13-2280-4062-859A-887334BCA958}" type="sibTrans" cxnId="{601623AE-AB84-435F-823F-CFEB9E0A657A}">
      <dgm:prSet/>
      <dgm:spPr/>
      <dgm:t>
        <a:bodyPr/>
        <a:lstStyle/>
        <a:p>
          <a:endParaRPr lang="vi-VN"/>
        </a:p>
      </dgm:t>
    </dgm:pt>
    <dgm:pt modelId="{A34E8258-4381-4FDF-928F-4C8EAF7D7E64}">
      <dgm:prSet phldrT="[Text]" phldr="0"/>
      <dgm:spPr>
        <a:solidFill>
          <a:srgbClr val="0070C0"/>
        </a:solidFill>
        <a:ln w="88900" cmpd="dbl">
          <a:solidFill>
            <a:srgbClr val="072348"/>
          </a:solidFill>
        </a:ln>
      </dgm:spPr>
      <dgm:t>
        <a:bodyPr/>
        <a:lstStyle/>
        <a:p>
          <a:r>
            <a:rPr lang="en-US"/>
            <a:t> </a:t>
          </a:r>
          <a:endParaRPr lang="vi-VN"/>
        </a:p>
      </dgm:t>
    </dgm:pt>
    <dgm:pt modelId="{D32119FD-E8A0-46BB-A7C4-2DC6385DA9A0}" type="parTrans" cxnId="{50354E32-9DA0-4424-A343-7F41994FB032}">
      <dgm:prSet/>
      <dgm:spPr>
        <a:ln w="76200">
          <a:solidFill>
            <a:srgbClr val="FFC000"/>
          </a:solidFill>
        </a:ln>
      </dgm:spPr>
      <dgm:t>
        <a:bodyPr/>
        <a:lstStyle/>
        <a:p>
          <a:endParaRPr lang="vi-VN"/>
        </a:p>
      </dgm:t>
    </dgm:pt>
    <dgm:pt modelId="{20396280-676E-4A2F-BA01-ADE513CD931C}" type="sibTrans" cxnId="{50354E32-9DA0-4424-A343-7F41994FB032}">
      <dgm:prSet/>
      <dgm:spPr/>
      <dgm:t>
        <a:bodyPr/>
        <a:lstStyle/>
        <a:p>
          <a:endParaRPr lang="vi-VN"/>
        </a:p>
      </dgm:t>
    </dgm:pt>
    <dgm:pt modelId="{99A32999-33C4-47DE-91F7-88223A3CC81A}">
      <dgm:prSet phldrT="[Text]" phldr="0"/>
      <dgm:spPr>
        <a:solidFill>
          <a:srgbClr val="0070C0"/>
        </a:solidFill>
        <a:ln w="88900" cmpd="dbl">
          <a:solidFill>
            <a:srgbClr val="072348"/>
          </a:solidFill>
        </a:ln>
      </dgm:spPr>
      <dgm:t>
        <a:bodyPr/>
        <a:lstStyle/>
        <a:p>
          <a:r>
            <a:rPr lang="en-US"/>
            <a:t> </a:t>
          </a:r>
          <a:endParaRPr lang="vi-VN"/>
        </a:p>
      </dgm:t>
    </dgm:pt>
    <dgm:pt modelId="{F41FAA8D-9976-432F-91D3-B9577462F520}" type="parTrans" cxnId="{CC180B8C-807E-4D1E-AB92-232B03BA645F}">
      <dgm:prSet/>
      <dgm:spPr>
        <a:ln w="76200">
          <a:solidFill>
            <a:srgbClr val="FFC000"/>
          </a:solidFill>
        </a:ln>
      </dgm:spPr>
      <dgm:t>
        <a:bodyPr/>
        <a:lstStyle/>
        <a:p>
          <a:endParaRPr lang="vi-VN"/>
        </a:p>
      </dgm:t>
    </dgm:pt>
    <dgm:pt modelId="{EE1F3763-B2B7-420C-B6E9-6B152116B085}" type="sibTrans" cxnId="{CC180B8C-807E-4D1E-AB92-232B03BA645F}">
      <dgm:prSet/>
      <dgm:spPr/>
      <dgm:t>
        <a:bodyPr/>
        <a:lstStyle/>
        <a:p>
          <a:endParaRPr lang="vi-VN"/>
        </a:p>
      </dgm:t>
    </dgm:pt>
    <dgm:pt modelId="{33E74BC7-5FA7-4167-A119-58AAFF7C8808}" type="pres">
      <dgm:prSet presAssocID="{EA12C593-7857-431A-9FDE-397C8DACEB0F}" presName="cycle" presStyleCnt="0">
        <dgm:presLayoutVars>
          <dgm:chMax val="1"/>
          <dgm:dir/>
          <dgm:animLvl val="ctr"/>
          <dgm:resizeHandles val="exact"/>
        </dgm:presLayoutVars>
      </dgm:prSet>
      <dgm:spPr/>
    </dgm:pt>
    <dgm:pt modelId="{5A0DEDE7-D5CD-40BF-A9F5-6DBA2674229C}" type="pres">
      <dgm:prSet presAssocID="{E95F9968-41F0-49B2-86B7-1A37952ABDC3}" presName="centerShape" presStyleLbl="node0" presStyleIdx="0" presStyleCnt="1" custScaleX="100210" custScaleY="100210"/>
      <dgm:spPr/>
    </dgm:pt>
    <dgm:pt modelId="{BCA6F098-C747-4AAB-9FEC-7BF0E19FE964}" type="pres">
      <dgm:prSet presAssocID="{1D3E8A43-8F1B-4C13-A37B-475B37DEDDFA}" presName="Name9" presStyleLbl="parChTrans1D2" presStyleIdx="0" presStyleCnt="4"/>
      <dgm:spPr/>
    </dgm:pt>
    <dgm:pt modelId="{6E6A06BE-5080-4124-981B-F7E96778284E}" type="pres">
      <dgm:prSet presAssocID="{1D3E8A43-8F1B-4C13-A37B-475B37DEDDFA}" presName="connTx" presStyleLbl="parChTrans1D2" presStyleIdx="0" presStyleCnt="4"/>
      <dgm:spPr/>
    </dgm:pt>
    <dgm:pt modelId="{14DADB50-08A8-489B-802D-70AB11840DBF}" type="pres">
      <dgm:prSet presAssocID="{0F8EBE88-8E32-4212-971E-C1EE8F49B8C9}" presName="node" presStyleLbl="node1" presStyleIdx="0" presStyleCnt="4" custScaleX="91243" custScaleY="91243">
        <dgm:presLayoutVars>
          <dgm:bulletEnabled val="1"/>
        </dgm:presLayoutVars>
      </dgm:prSet>
      <dgm:spPr/>
    </dgm:pt>
    <dgm:pt modelId="{F014AC26-0A21-49E6-808F-964D2C5EED30}" type="pres">
      <dgm:prSet presAssocID="{0A122BA2-1774-46E7-8479-01787BC5797C}" presName="Name9" presStyleLbl="parChTrans1D2" presStyleIdx="1" presStyleCnt="4"/>
      <dgm:spPr/>
    </dgm:pt>
    <dgm:pt modelId="{C7C0F402-1F30-434A-82AB-8A4BCAFBAEFC}" type="pres">
      <dgm:prSet presAssocID="{0A122BA2-1774-46E7-8479-01787BC5797C}" presName="connTx" presStyleLbl="parChTrans1D2" presStyleIdx="1" presStyleCnt="4"/>
      <dgm:spPr/>
    </dgm:pt>
    <dgm:pt modelId="{92C8988E-41F7-4876-9988-C6220D0A8A33}" type="pres">
      <dgm:prSet presAssocID="{872D2E14-CFD9-4CCB-8201-A25CE6F926CE}" presName="node" presStyleLbl="node1" presStyleIdx="1" presStyleCnt="4" custScaleX="91243" custScaleY="91243">
        <dgm:presLayoutVars>
          <dgm:bulletEnabled val="1"/>
        </dgm:presLayoutVars>
      </dgm:prSet>
      <dgm:spPr/>
    </dgm:pt>
    <dgm:pt modelId="{D76DC223-F993-4765-AD02-EBCE99320645}" type="pres">
      <dgm:prSet presAssocID="{D32119FD-E8A0-46BB-A7C4-2DC6385DA9A0}" presName="Name9" presStyleLbl="parChTrans1D2" presStyleIdx="2" presStyleCnt="4"/>
      <dgm:spPr/>
    </dgm:pt>
    <dgm:pt modelId="{14B4E54E-B370-4AF1-8F3B-C8DC8A89937F}" type="pres">
      <dgm:prSet presAssocID="{D32119FD-E8A0-46BB-A7C4-2DC6385DA9A0}" presName="connTx" presStyleLbl="parChTrans1D2" presStyleIdx="2" presStyleCnt="4"/>
      <dgm:spPr/>
    </dgm:pt>
    <dgm:pt modelId="{DB3B6174-4E91-4711-AE28-FC1022F875C9}" type="pres">
      <dgm:prSet presAssocID="{A34E8258-4381-4FDF-928F-4C8EAF7D7E64}" presName="node" presStyleLbl="node1" presStyleIdx="2" presStyleCnt="4" custScaleX="91243" custScaleY="91243">
        <dgm:presLayoutVars>
          <dgm:bulletEnabled val="1"/>
        </dgm:presLayoutVars>
      </dgm:prSet>
      <dgm:spPr/>
    </dgm:pt>
    <dgm:pt modelId="{43B5B977-BBF3-44B7-9D89-9C4989EED5CC}" type="pres">
      <dgm:prSet presAssocID="{F41FAA8D-9976-432F-91D3-B9577462F520}" presName="Name9" presStyleLbl="parChTrans1D2" presStyleIdx="3" presStyleCnt="4"/>
      <dgm:spPr/>
    </dgm:pt>
    <dgm:pt modelId="{4E4861F9-D52F-41D8-BFF3-6252AF6BAB40}" type="pres">
      <dgm:prSet presAssocID="{F41FAA8D-9976-432F-91D3-B9577462F520}" presName="connTx" presStyleLbl="parChTrans1D2" presStyleIdx="3" presStyleCnt="4"/>
      <dgm:spPr/>
    </dgm:pt>
    <dgm:pt modelId="{39EF02AB-8606-4E4A-B9E7-DD40CBE56723}" type="pres">
      <dgm:prSet presAssocID="{99A32999-33C4-47DE-91F7-88223A3CC81A}" presName="node" presStyleLbl="node1" presStyleIdx="3" presStyleCnt="4" custScaleX="91243" custScaleY="91243">
        <dgm:presLayoutVars>
          <dgm:bulletEnabled val="1"/>
        </dgm:presLayoutVars>
      </dgm:prSet>
      <dgm:spPr/>
    </dgm:pt>
  </dgm:ptLst>
  <dgm:cxnLst>
    <dgm:cxn modelId="{66D32214-F198-4138-8594-FBBFBBBF9100}" type="presOf" srcId="{EA12C593-7857-431A-9FDE-397C8DACEB0F}" destId="{33E74BC7-5FA7-4167-A119-58AAFF7C8808}" srcOrd="0" destOrd="0" presId="urn:microsoft.com/office/officeart/2005/8/layout/radial1"/>
    <dgm:cxn modelId="{FB0FEC24-7817-4D5F-A521-09ACED654813}" type="presOf" srcId="{872D2E14-CFD9-4CCB-8201-A25CE6F926CE}" destId="{92C8988E-41F7-4876-9988-C6220D0A8A33}" srcOrd="0" destOrd="0" presId="urn:microsoft.com/office/officeart/2005/8/layout/radial1"/>
    <dgm:cxn modelId="{50354E32-9DA0-4424-A343-7F41994FB032}" srcId="{E95F9968-41F0-49B2-86B7-1A37952ABDC3}" destId="{A34E8258-4381-4FDF-928F-4C8EAF7D7E64}" srcOrd="2" destOrd="0" parTransId="{D32119FD-E8A0-46BB-A7C4-2DC6385DA9A0}" sibTransId="{20396280-676E-4A2F-BA01-ADE513CD931C}"/>
    <dgm:cxn modelId="{3FCF2E40-764B-45B9-A23D-2CCCB7788456}" type="presOf" srcId="{F41FAA8D-9976-432F-91D3-B9577462F520}" destId="{43B5B977-BBF3-44B7-9D89-9C4989EED5CC}" srcOrd="0" destOrd="0" presId="urn:microsoft.com/office/officeart/2005/8/layout/radial1"/>
    <dgm:cxn modelId="{CB001E6B-8E22-4CE7-BA75-74778D813C93}" type="presOf" srcId="{1D3E8A43-8F1B-4C13-A37B-475B37DEDDFA}" destId="{BCA6F098-C747-4AAB-9FEC-7BF0E19FE964}" srcOrd="0" destOrd="0" presId="urn:microsoft.com/office/officeart/2005/8/layout/radial1"/>
    <dgm:cxn modelId="{E682036F-9C71-4CEC-AF33-2268DDDD38BE}" type="presOf" srcId="{0A122BA2-1774-46E7-8479-01787BC5797C}" destId="{F014AC26-0A21-49E6-808F-964D2C5EED30}" srcOrd="0" destOrd="0" presId="urn:microsoft.com/office/officeart/2005/8/layout/radial1"/>
    <dgm:cxn modelId="{BF32EE70-D75C-439E-835A-428A66FB09D3}" srcId="{EA12C593-7857-431A-9FDE-397C8DACEB0F}" destId="{E95F9968-41F0-49B2-86B7-1A37952ABDC3}" srcOrd="0" destOrd="0" parTransId="{28BFC748-3081-4EB2-8437-B77A0F134576}" sibTransId="{C4041EB9-8310-4FB1-A9FC-C225E8ACC3E5}"/>
    <dgm:cxn modelId="{96564579-793F-4DD1-A466-B6CA08E01F69}" type="presOf" srcId="{0F8EBE88-8E32-4212-971E-C1EE8F49B8C9}" destId="{14DADB50-08A8-489B-802D-70AB11840DBF}" srcOrd="0" destOrd="0" presId="urn:microsoft.com/office/officeart/2005/8/layout/radial1"/>
    <dgm:cxn modelId="{BAB0F67D-79A3-4C05-830A-1DC06F51790D}" type="presOf" srcId="{1D3E8A43-8F1B-4C13-A37B-475B37DEDDFA}" destId="{6E6A06BE-5080-4124-981B-F7E96778284E}" srcOrd="1" destOrd="0" presId="urn:microsoft.com/office/officeart/2005/8/layout/radial1"/>
    <dgm:cxn modelId="{4BE20887-AB69-4177-9369-93FD1235A40B}" type="presOf" srcId="{D32119FD-E8A0-46BB-A7C4-2DC6385DA9A0}" destId="{D76DC223-F993-4765-AD02-EBCE99320645}" srcOrd="0" destOrd="0" presId="urn:microsoft.com/office/officeart/2005/8/layout/radial1"/>
    <dgm:cxn modelId="{E5842487-5171-4614-AC19-0CC4212C5DEB}" type="presOf" srcId="{F41FAA8D-9976-432F-91D3-B9577462F520}" destId="{4E4861F9-D52F-41D8-BFF3-6252AF6BAB40}" srcOrd="1" destOrd="0" presId="urn:microsoft.com/office/officeart/2005/8/layout/radial1"/>
    <dgm:cxn modelId="{CC180B8C-807E-4D1E-AB92-232B03BA645F}" srcId="{E95F9968-41F0-49B2-86B7-1A37952ABDC3}" destId="{99A32999-33C4-47DE-91F7-88223A3CC81A}" srcOrd="3" destOrd="0" parTransId="{F41FAA8D-9976-432F-91D3-B9577462F520}" sibTransId="{EE1F3763-B2B7-420C-B6E9-6B152116B085}"/>
    <dgm:cxn modelId="{8DB4D18D-1BB7-48CB-8BA8-A31DD5ED07B1}" type="presOf" srcId="{99A32999-33C4-47DE-91F7-88223A3CC81A}" destId="{39EF02AB-8606-4E4A-B9E7-DD40CBE56723}" srcOrd="0" destOrd="0" presId="urn:microsoft.com/office/officeart/2005/8/layout/radial1"/>
    <dgm:cxn modelId="{51E58399-B49F-48E8-800C-2EB46C3C5BDD}" type="presOf" srcId="{D32119FD-E8A0-46BB-A7C4-2DC6385DA9A0}" destId="{14B4E54E-B370-4AF1-8F3B-C8DC8A89937F}" srcOrd="1" destOrd="0" presId="urn:microsoft.com/office/officeart/2005/8/layout/radial1"/>
    <dgm:cxn modelId="{7E284EAA-9831-4D0F-9B8B-00394BBC1802}" type="presOf" srcId="{E95F9968-41F0-49B2-86B7-1A37952ABDC3}" destId="{5A0DEDE7-D5CD-40BF-A9F5-6DBA2674229C}" srcOrd="0" destOrd="0" presId="urn:microsoft.com/office/officeart/2005/8/layout/radial1"/>
    <dgm:cxn modelId="{CC1ED6AB-4B5A-4911-8350-46D48BFBA03B}" type="presOf" srcId="{0A122BA2-1774-46E7-8479-01787BC5797C}" destId="{C7C0F402-1F30-434A-82AB-8A4BCAFBAEFC}" srcOrd="1" destOrd="0" presId="urn:microsoft.com/office/officeart/2005/8/layout/radial1"/>
    <dgm:cxn modelId="{601623AE-AB84-435F-823F-CFEB9E0A657A}" srcId="{E95F9968-41F0-49B2-86B7-1A37952ABDC3}" destId="{872D2E14-CFD9-4CCB-8201-A25CE6F926CE}" srcOrd="1" destOrd="0" parTransId="{0A122BA2-1774-46E7-8479-01787BC5797C}" sibTransId="{1087BB13-2280-4062-859A-887334BCA958}"/>
    <dgm:cxn modelId="{6C1B4BE5-6313-4A11-8194-C86652B87DDF}" type="presOf" srcId="{A34E8258-4381-4FDF-928F-4C8EAF7D7E64}" destId="{DB3B6174-4E91-4711-AE28-FC1022F875C9}" srcOrd="0" destOrd="0" presId="urn:microsoft.com/office/officeart/2005/8/layout/radial1"/>
    <dgm:cxn modelId="{F44405F7-89DF-4A97-B9AD-765A469A81E7}" srcId="{E95F9968-41F0-49B2-86B7-1A37952ABDC3}" destId="{0F8EBE88-8E32-4212-971E-C1EE8F49B8C9}" srcOrd="0" destOrd="0" parTransId="{1D3E8A43-8F1B-4C13-A37B-475B37DEDDFA}" sibTransId="{3EEED754-7EA9-40A0-BDE9-B49AA44EA0D5}"/>
    <dgm:cxn modelId="{FFF22146-414C-42F3-BDAA-5483EAA438D9}" type="presParOf" srcId="{33E74BC7-5FA7-4167-A119-58AAFF7C8808}" destId="{5A0DEDE7-D5CD-40BF-A9F5-6DBA2674229C}" srcOrd="0" destOrd="0" presId="urn:microsoft.com/office/officeart/2005/8/layout/radial1"/>
    <dgm:cxn modelId="{85321E92-06B0-43CD-82A2-E5D9EC9E20BC}" type="presParOf" srcId="{33E74BC7-5FA7-4167-A119-58AAFF7C8808}" destId="{BCA6F098-C747-4AAB-9FEC-7BF0E19FE964}" srcOrd="1" destOrd="0" presId="urn:microsoft.com/office/officeart/2005/8/layout/radial1"/>
    <dgm:cxn modelId="{672B4A85-ADD5-4A80-9AD2-43F5F5F439FB}" type="presParOf" srcId="{BCA6F098-C747-4AAB-9FEC-7BF0E19FE964}" destId="{6E6A06BE-5080-4124-981B-F7E96778284E}" srcOrd="0" destOrd="0" presId="urn:microsoft.com/office/officeart/2005/8/layout/radial1"/>
    <dgm:cxn modelId="{8AAB662E-6C3E-4D5F-A78B-1621E457CB88}" type="presParOf" srcId="{33E74BC7-5FA7-4167-A119-58AAFF7C8808}" destId="{14DADB50-08A8-489B-802D-70AB11840DBF}" srcOrd="2" destOrd="0" presId="urn:microsoft.com/office/officeart/2005/8/layout/radial1"/>
    <dgm:cxn modelId="{FAE6A1F7-A7D8-4509-A704-A3E2A6D79A0E}" type="presParOf" srcId="{33E74BC7-5FA7-4167-A119-58AAFF7C8808}" destId="{F014AC26-0A21-49E6-808F-964D2C5EED30}" srcOrd="3" destOrd="0" presId="urn:microsoft.com/office/officeart/2005/8/layout/radial1"/>
    <dgm:cxn modelId="{847657B6-8AB9-426E-A91D-70BE3AA395C0}" type="presParOf" srcId="{F014AC26-0A21-49E6-808F-964D2C5EED30}" destId="{C7C0F402-1F30-434A-82AB-8A4BCAFBAEFC}" srcOrd="0" destOrd="0" presId="urn:microsoft.com/office/officeart/2005/8/layout/radial1"/>
    <dgm:cxn modelId="{1F4BCD9B-A1A8-48DE-8B13-5C9B0C0B583A}" type="presParOf" srcId="{33E74BC7-5FA7-4167-A119-58AAFF7C8808}" destId="{92C8988E-41F7-4876-9988-C6220D0A8A33}" srcOrd="4" destOrd="0" presId="urn:microsoft.com/office/officeart/2005/8/layout/radial1"/>
    <dgm:cxn modelId="{71AE1832-7EA4-444F-8C28-8E1EE3670998}" type="presParOf" srcId="{33E74BC7-5FA7-4167-A119-58AAFF7C8808}" destId="{D76DC223-F993-4765-AD02-EBCE99320645}" srcOrd="5" destOrd="0" presId="urn:microsoft.com/office/officeart/2005/8/layout/radial1"/>
    <dgm:cxn modelId="{2FD9B62E-8916-4D8D-9619-8890BB7D6153}" type="presParOf" srcId="{D76DC223-F993-4765-AD02-EBCE99320645}" destId="{14B4E54E-B370-4AF1-8F3B-C8DC8A89937F}" srcOrd="0" destOrd="0" presId="urn:microsoft.com/office/officeart/2005/8/layout/radial1"/>
    <dgm:cxn modelId="{2FDFEE78-1F0E-4278-95F7-116A4C5C105E}" type="presParOf" srcId="{33E74BC7-5FA7-4167-A119-58AAFF7C8808}" destId="{DB3B6174-4E91-4711-AE28-FC1022F875C9}" srcOrd="6" destOrd="0" presId="urn:microsoft.com/office/officeart/2005/8/layout/radial1"/>
    <dgm:cxn modelId="{C42DFA95-90A7-49D7-8981-F9FE95BD6085}" type="presParOf" srcId="{33E74BC7-5FA7-4167-A119-58AAFF7C8808}" destId="{43B5B977-BBF3-44B7-9D89-9C4989EED5CC}" srcOrd="7" destOrd="0" presId="urn:microsoft.com/office/officeart/2005/8/layout/radial1"/>
    <dgm:cxn modelId="{51AD901A-8D32-49FB-9A19-FC9639EE3F11}" type="presParOf" srcId="{43B5B977-BBF3-44B7-9D89-9C4989EED5CC}" destId="{4E4861F9-D52F-41D8-BFF3-6252AF6BAB40}" srcOrd="0" destOrd="0" presId="urn:microsoft.com/office/officeart/2005/8/layout/radial1"/>
    <dgm:cxn modelId="{342D22E7-425C-4A5D-B223-138758856085}" type="presParOf" srcId="{33E74BC7-5FA7-4167-A119-58AAFF7C8808}" destId="{39EF02AB-8606-4E4A-B9E7-DD40CBE56723}"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0DEDE7-D5CD-40BF-A9F5-6DBA2674229C}">
      <dsp:nvSpPr>
        <dsp:cNvPr id="0" name=""/>
        <dsp:cNvSpPr/>
      </dsp:nvSpPr>
      <dsp:spPr>
        <a:xfrm>
          <a:off x="3983163" y="1956135"/>
          <a:ext cx="1506396" cy="1506396"/>
        </a:xfrm>
        <a:prstGeom prst="ellipse">
          <a:avLst/>
        </a:prstGeom>
        <a:solidFill>
          <a:srgbClr val="162F5D"/>
        </a:solidFill>
        <a:ln w="76200" cap="flat" cmpd="dbl" algn="ctr">
          <a:solidFill>
            <a:srgbClr val="FFC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n-US" sz="6500" kern="1200"/>
            <a:t> </a:t>
          </a:r>
          <a:endParaRPr lang="vi-VN" sz="6500" kern="1200"/>
        </a:p>
      </dsp:txBody>
      <dsp:txXfrm>
        <a:off x="4203770" y="2176742"/>
        <a:ext cx="1065182" cy="1065182"/>
      </dsp:txXfrm>
    </dsp:sp>
    <dsp:sp modelId="{BCA6F098-C747-4AAB-9FEC-7BF0E19FE964}">
      <dsp:nvSpPr>
        <dsp:cNvPr id="0" name=""/>
        <dsp:cNvSpPr/>
      </dsp:nvSpPr>
      <dsp:spPr>
        <a:xfrm rot="16200000">
          <a:off x="4478657" y="1684148"/>
          <a:ext cx="515408" cy="28564"/>
        </a:xfrm>
        <a:custGeom>
          <a:avLst/>
          <a:gdLst/>
          <a:ahLst/>
          <a:cxnLst/>
          <a:rect l="0" t="0" r="0" b="0"/>
          <a:pathLst>
            <a:path>
              <a:moveTo>
                <a:pt x="0" y="14282"/>
              </a:moveTo>
              <a:lnTo>
                <a:pt x="515408" y="14282"/>
              </a:lnTo>
            </a:path>
          </a:pathLst>
        </a:custGeom>
        <a:noFill/>
        <a:ln w="76200" cap="flat" cmpd="sng" algn="ctr">
          <a:solidFill>
            <a:srgbClr val="FFC00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vi-VN" sz="500" kern="1200"/>
        </a:p>
      </dsp:txBody>
      <dsp:txXfrm>
        <a:off x="4723476" y="1685545"/>
        <a:ext cx="25770" cy="25770"/>
      </dsp:txXfrm>
    </dsp:sp>
    <dsp:sp modelId="{14DADB50-08A8-489B-802D-70AB11840DBF}">
      <dsp:nvSpPr>
        <dsp:cNvPr id="0" name=""/>
        <dsp:cNvSpPr/>
      </dsp:nvSpPr>
      <dsp:spPr>
        <a:xfrm>
          <a:off x="4050560" y="69125"/>
          <a:ext cx="1371601" cy="1371601"/>
        </a:xfrm>
        <a:prstGeom prst="ellipse">
          <a:avLst/>
        </a:prstGeom>
        <a:solidFill>
          <a:srgbClr val="0070C0"/>
        </a:solidFill>
        <a:ln w="88900" cap="flat" cmpd="dbl" algn="ctr">
          <a:solidFill>
            <a:srgbClr val="07234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2800350">
            <a:lnSpc>
              <a:spcPct val="90000"/>
            </a:lnSpc>
            <a:spcBef>
              <a:spcPct val="0"/>
            </a:spcBef>
            <a:spcAft>
              <a:spcPct val="35000"/>
            </a:spcAft>
            <a:buNone/>
          </a:pPr>
          <a:r>
            <a:rPr lang="en-US" sz="6300" kern="1200"/>
            <a:t> </a:t>
          </a:r>
          <a:endParaRPr lang="vi-VN" sz="6300" kern="1200"/>
        </a:p>
      </dsp:txBody>
      <dsp:txXfrm>
        <a:off x="4251426" y="269991"/>
        <a:ext cx="969869" cy="969869"/>
      </dsp:txXfrm>
    </dsp:sp>
    <dsp:sp modelId="{F014AC26-0A21-49E6-808F-964D2C5EED30}">
      <dsp:nvSpPr>
        <dsp:cNvPr id="0" name=""/>
        <dsp:cNvSpPr/>
      </dsp:nvSpPr>
      <dsp:spPr>
        <a:xfrm>
          <a:off x="5489559" y="2695051"/>
          <a:ext cx="515408" cy="28564"/>
        </a:xfrm>
        <a:custGeom>
          <a:avLst/>
          <a:gdLst/>
          <a:ahLst/>
          <a:cxnLst/>
          <a:rect l="0" t="0" r="0" b="0"/>
          <a:pathLst>
            <a:path>
              <a:moveTo>
                <a:pt x="0" y="14282"/>
              </a:moveTo>
              <a:lnTo>
                <a:pt x="515408" y="14282"/>
              </a:lnTo>
            </a:path>
          </a:pathLst>
        </a:custGeom>
        <a:noFill/>
        <a:ln w="76200" cap="flat" cmpd="sng" algn="ctr">
          <a:solidFill>
            <a:srgbClr val="FFC00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vi-VN" sz="500" kern="1200"/>
        </a:p>
      </dsp:txBody>
      <dsp:txXfrm>
        <a:off x="5734378" y="2696448"/>
        <a:ext cx="25770" cy="25770"/>
      </dsp:txXfrm>
    </dsp:sp>
    <dsp:sp modelId="{92C8988E-41F7-4876-9988-C6220D0A8A33}">
      <dsp:nvSpPr>
        <dsp:cNvPr id="0" name=""/>
        <dsp:cNvSpPr/>
      </dsp:nvSpPr>
      <dsp:spPr>
        <a:xfrm>
          <a:off x="6004968" y="2023532"/>
          <a:ext cx="1371601" cy="1371601"/>
        </a:xfrm>
        <a:prstGeom prst="ellipse">
          <a:avLst/>
        </a:prstGeom>
        <a:solidFill>
          <a:srgbClr val="0070C0"/>
        </a:solidFill>
        <a:ln w="88900" cap="flat" cmpd="dbl" algn="ctr">
          <a:solidFill>
            <a:srgbClr val="07234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2800350">
            <a:lnSpc>
              <a:spcPct val="90000"/>
            </a:lnSpc>
            <a:spcBef>
              <a:spcPct val="0"/>
            </a:spcBef>
            <a:spcAft>
              <a:spcPct val="35000"/>
            </a:spcAft>
            <a:buNone/>
          </a:pPr>
          <a:r>
            <a:rPr lang="en-US" sz="6300" kern="1200"/>
            <a:t> </a:t>
          </a:r>
          <a:endParaRPr lang="vi-VN" sz="6300" kern="1200"/>
        </a:p>
      </dsp:txBody>
      <dsp:txXfrm>
        <a:off x="6205834" y="2224398"/>
        <a:ext cx="969869" cy="969869"/>
      </dsp:txXfrm>
    </dsp:sp>
    <dsp:sp modelId="{D76DC223-F993-4765-AD02-EBCE99320645}">
      <dsp:nvSpPr>
        <dsp:cNvPr id="0" name=""/>
        <dsp:cNvSpPr/>
      </dsp:nvSpPr>
      <dsp:spPr>
        <a:xfrm rot="5400000">
          <a:off x="4478657" y="3705953"/>
          <a:ext cx="515408" cy="28564"/>
        </a:xfrm>
        <a:custGeom>
          <a:avLst/>
          <a:gdLst/>
          <a:ahLst/>
          <a:cxnLst/>
          <a:rect l="0" t="0" r="0" b="0"/>
          <a:pathLst>
            <a:path>
              <a:moveTo>
                <a:pt x="0" y="14282"/>
              </a:moveTo>
              <a:lnTo>
                <a:pt x="515408" y="14282"/>
              </a:lnTo>
            </a:path>
          </a:pathLst>
        </a:custGeom>
        <a:noFill/>
        <a:ln w="76200" cap="flat" cmpd="sng" algn="ctr">
          <a:solidFill>
            <a:srgbClr val="FFC00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vi-VN" sz="500" kern="1200"/>
        </a:p>
      </dsp:txBody>
      <dsp:txXfrm>
        <a:off x="4723476" y="3707350"/>
        <a:ext cx="25770" cy="25770"/>
      </dsp:txXfrm>
    </dsp:sp>
    <dsp:sp modelId="{DB3B6174-4E91-4711-AE28-FC1022F875C9}">
      <dsp:nvSpPr>
        <dsp:cNvPr id="0" name=""/>
        <dsp:cNvSpPr/>
      </dsp:nvSpPr>
      <dsp:spPr>
        <a:xfrm>
          <a:off x="4050560" y="3977940"/>
          <a:ext cx="1371601" cy="1371601"/>
        </a:xfrm>
        <a:prstGeom prst="ellipse">
          <a:avLst/>
        </a:prstGeom>
        <a:solidFill>
          <a:srgbClr val="0070C0"/>
        </a:solidFill>
        <a:ln w="88900" cap="flat" cmpd="dbl" algn="ctr">
          <a:solidFill>
            <a:srgbClr val="07234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2800350">
            <a:lnSpc>
              <a:spcPct val="90000"/>
            </a:lnSpc>
            <a:spcBef>
              <a:spcPct val="0"/>
            </a:spcBef>
            <a:spcAft>
              <a:spcPct val="35000"/>
            </a:spcAft>
            <a:buNone/>
          </a:pPr>
          <a:r>
            <a:rPr lang="en-US" sz="6300" kern="1200"/>
            <a:t> </a:t>
          </a:r>
          <a:endParaRPr lang="vi-VN" sz="6300" kern="1200"/>
        </a:p>
      </dsp:txBody>
      <dsp:txXfrm>
        <a:off x="4251426" y="4178806"/>
        <a:ext cx="969869" cy="969869"/>
      </dsp:txXfrm>
    </dsp:sp>
    <dsp:sp modelId="{43B5B977-BBF3-44B7-9D89-9C4989EED5CC}">
      <dsp:nvSpPr>
        <dsp:cNvPr id="0" name=""/>
        <dsp:cNvSpPr/>
      </dsp:nvSpPr>
      <dsp:spPr>
        <a:xfrm rot="10800000">
          <a:off x="3467754" y="2695051"/>
          <a:ext cx="515408" cy="28564"/>
        </a:xfrm>
        <a:custGeom>
          <a:avLst/>
          <a:gdLst/>
          <a:ahLst/>
          <a:cxnLst/>
          <a:rect l="0" t="0" r="0" b="0"/>
          <a:pathLst>
            <a:path>
              <a:moveTo>
                <a:pt x="0" y="14282"/>
              </a:moveTo>
              <a:lnTo>
                <a:pt x="515408" y="14282"/>
              </a:lnTo>
            </a:path>
          </a:pathLst>
        </a:custGeom>
        <a:noFill/>
        <a:ln w="76200" cap="flat" cmpd="sng" algn="ctr">
          <a:solidFill>
            <a:srgbClr val="FFC00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vi-VN" sz="500" kern="1200"/>
        </a:p>
      </dsp:txBody>
      <dsp:txXfrm rot="10800000">
        <a:off x="3712573" y="2696448"/>
        <a:ext cx="25770" cy="25770"/>
      </dsp:txXfrm>
    </dsp:sp>
    <dsp:sp modelId="{39EF02AB-8606-4E4A-B9E7-DD40CBE56723}">
      <dsp:nvSpPr>
        <dsp:cNvPr id="0" name=""/>
        <dsp:cNvSpPr/>
      </dsp:nvSpPr>
      <dsp:spPr>
        <a:xfrm>
          <a:off x="2096153" y="2023532"/>
          <a:ext cx="1371601" cy="1371601"/>
        </a:xfrm>
        <a:prstGeom prst="ellipse">
          <a:avLst/>
        </a:prstGeom>
        <a:solidFill>
          <a:srgbClr val="0070C0"/>
        </a:solidFill>
        <a:ln w="88900" cap="flat" cmpd="dbl" algn="ctr">
          <a:solidFill>
            <a:srgbClr val="07234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2800350">
            <a:lnSpc>
              <a:spcPct val="90000"/>
            </a:lnSpc>
            <a:spcBef>
              <a:spcPct val="0"/>
            </a:spcBef>
            <a:spcAft>
              <a:spcPct val="35000"/>
            </a:spcAft>
            <a:buNone/>
          </a:pPr>
          <a:r>
            <a:rPr lang="en-US" sz="6300" kern="1200"/>
            <a:t> </a:t>
          </a:r>
          <a:endParaRPr lang="vi-VN" sz="6300" kern="1200"/>
        </a:p>
      </dsp:txBody>
      <dsp:txXfrm>
        <a:off x="2297019" y="2224398"/>
        <a:ext cx="969869" cy="969869"/>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EDBC3-2E3B-EA19-9BDB-72FDB5B309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a:extLst>
              <a:ext uri="{FF2B5EF4-FFF2-40B4-BE49-F238E27FC236}">
                <a16:creationId xmlns:a16="http://schemas.microsoft.com/office/drawing/2014/main" id="{41A0C2D6-5403-044C-2EBA-6C26EAD0DF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A6C4AE9A-AAAC-A004-16F3-1434D54D444C}"/>
              </a:ext>
            </a:extLst>
          </p:cNvPr>
          <p:cNvSpPr>
            <a:spLocks noGrp="1"/>
          </p:cNvSpPr>
          <p:nvPr>
            <p:ph type="dt" sz="half" idx="10"/>
          </p:nvPr>
        </p:nvSpPr>
        <p:spPr/>
        <p:txBody>
          <a:bodyPr/>
          <a:lstStyle/>
          <a:p>
            <a:fld id="{CA9E75BF-7608-42FA-816F-9BF884764605}" type="datetimeFigureOut">
              <a:rPr lang="vi-VN" smtClean="0"/>
              <a:t>30/03/2026</a:t>
            </a:fld>
            <a:endParaRPr lang="vi-VN"/>
          </a:p>
        </p:txBody>
      </p:sp>
      <p:sp>
        <p:nvSpPr>
          <p:cNvPr id="5" name="Footer Placeholder 4">
            <a:extLst>
              <a:ext uri="{FF2B5EF4-FFF2-40B4-BE49-F238E27FC236}">
                <a16:creationId xmlns:a16="http://schemas.microsoft.com/office/drawing/2014/main" id="{096FEED5-FCA5-659A-BA36-503337A45332}"/>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4CA48588-EA47-711F-68D3-02D29841244D}"/>
              </a:ext>
            </a:extLst>
          </p:cNvPr>
          <p:cNvSpPr>
            <a:spLocks noGrp="1"/>
          </p:cNvSpPr>
          <p:nvPr>
            <p:ph type="sldNum" sz="quarter" idx="12"/>
          </p:nvPr>
        </p:nvSpPr>
        <p:spPr/>
        <p:txBody>
          <a:bodyPr/>
          <a:lstStyle/>
          <a:p>
            <a:fld id="{0EA41953-E788-498E-A0E4-ACE737FB7011}" type="slidenum">
              <a:rPr lang="vi-VN" smtClean="0"/>
              <a:t>‹#›</a:t>
            </a:fld>
            <a:endParaRPr lang="vi-VN"/>
          </a:p>
        </p:txBody>
      </p:sp>
    </p:spTree>
    <p:extLst>
      <p:ext uri="{BB962C8B-B14F-4D97-AF65-F5344CB8AC3E}">
        <p14:creationId xmlns:p14="http://schemas.microsoft.com/office/powerpoint/2010/main" val="2157353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3A1C0-A704-FCF8-270D-DEBD53D0D8C7}"/>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4B63AA26-71FA-01EB-9F5A-C59073E75A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6D7D8467-96BF-B24F-6E64-BA509DA991A7}"/>
              </a:ext>
            </a:extLst>
          </p:cNvPr>
          <p:cNvSpPr>
            <a:spLocks noGrp="1"/>
          </p:cNvSpPr>
          <p:nvPr>
            <p:ph type="dt" sz="half" idx="10"/>
          </p:nvPr>
        </p:nvSpPr>
        <p:spPr/>
        <p:txBody>
          <a:bodyPr/>
          <a:lstStyle/>
          <a:p>
            <a:fld id="{CA9E75BF-7608-42FA-816F-9BF884764605}" type="datetimeFigureOut">
              <a:rPr lang="vi-VN" smtClean="0"/>
              <a:t>30/03/2026</a:t>
            </a:fld>
            <a:endParaRPr lang="vi-VN"/>
          </a:p>
        </p:txBody>
      </p:sp>
      <p:sp>
        <p:nvSpPr>
          <p:cNvPr id="5" name="Footer Placeholder 4">
            <a:extLst>
              <a:ext uri="{FF2B5EF4-FFF2-40B4-BE49-F238E27FC236}">
                <a16:creationId xmlns:a16="http://schemas.microsoft.com/office/drawing/2014/main" id="{2FF2A1E2-E87B-64CA-94E6-7C2ACBFABE21}"/>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F012AE88-ACB0-A4FD-7934-217B2684CEF8}"/>
              </a:ext>
            </a:extLst>
          </p:cNvPr>
          <p:cNvSpPr>
            <a:spLocks noGrp="1"/>
          </p:cNvSpPr>
          <p:nvPr>
            <p:ph type="sldNum" sz="quarter" idx="12"/>
          </p:nvPr>
        </p:nvSpPr>
        <p:spPr/>
        <p:txBody>
          <a:bodyPr/>
          <a:lstStyle/>
          <a:p>
            <a:fld id="{0EA41953-E788-498E-A0E4-ACE737FB7011}" type="slidenum">
              <a:rPr lang="vi-VN" smtClean="0"/>
              <a:t>‹#›</a:t>
            </a:fld>
            <a:endParaRPr lang="vi-VN"/>
          </a:p>
        </p:txBody>
      </p:sp>
    </p:spTree>
    <p:extLst>
      <p:ext uri="{BB962C8B-B14F-4D97-AF65-F5344CB8AC3E}">
        <p14:creationId xmlns:p14="http://schemas.microsoft.com/office/powerpoint/2010/main" val="2162452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C862B-314E-A385-B2AC-A4319FD309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id="{4B1D584C-0B1E-4240-E715-90FC3E98B22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0718B6-93DF-9184-7A7B-83691CCF73C1}"/>
              </a:ext>
            </a:extLst>
          </p:cNvPr>
          <p:cNvSpPr>
            <a:spLocks noGrp="1"/>
          </p:cNvSpPr>
          <p:nvPr>
            <p:ph type="dt" sz="half" idx="10"/>
          </p:nvPr>
        </p:nvSpPr>
        <p:spPr/>
        <p:txBody>
          <a:bodyPr/>
          <a:lstStyle/>
          <a:p>
            <a:fld id="{CA9E75BF-7608-42FA-816F-9BF884764605}" type="datetimeFigureOut">
              <a:rPr lang="vi-VN" smtClean="0"/>
              <a:t>30/03/2026</a:t>
            </a:fld>
            <a:endParaRPr lang="vi-VN"/>
          </a:p>
        </p:txBody>
      </p:sp>
      <p:sp>
        <p:nvSpPr>
          <p:cNvPr id="5" name="Footer Placeholder 4">
            <a:extLst>
              <a:ext uri="{FF2B5EF4-FFF2-40B4-BE49-F238E27FC236}">
                <a16:creationId xmlns:a16="http://schemas.microsoft.com/office/drawing/2014/main" id="{7B4664CA-6188-9FF5-1F59-6DED26089E16}"/>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E25C5FC1-7576-3213-9D67-F95119A0B9F6}"/>
              </a:ext>
            </a:extLst>
          </p:cNvPr>
          <p:cNvSpPr>
            <a:spLocks noGrp="1"/>
          </p:cNvSpPr>
          <p:nvPr>
            <p:ph type="sldNum" sz="quarter" idx="12"/>
          </p:nvPr>
        </p:nvSpPr>
        <p:spPr/>
        <p:txBody>
          <a:bodyPr/>
          <a:lstStyle/>
          <a:p>
            <a:fld id="{0EA41953-E788-498E-A0E4-ACE737FB7011}" type="slidenum">
              <a:rPr lang="vi-VN" smtClean="0"/>
              <a:t>‹#›</a:t>
            </a:fld>
            <a:endParaRPr lang="vi-VN"/>
          </a:p>
        </p:txBody>
      </p:sp>
    </p:spTree>
    <p:extLst>
      <p:ext uri="{BB962C8B-B14F-4D97-AF65-F5344CB8AC3E}">
        <p14:creationId xmlns:p14="http://schemas.microsoft.com/office/powerpoint/2010/main" val="3797224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3AE13-D041-1506-578D-C4F6FF866450}"/>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B2A3BF83-0B62-6E12-FD06-B6004E43FF1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a:extLst>
              <a:ext uri="{FF2B5EF4-FFF2-40B4-BE49-F238E27FC236}">
                <a16:creationId xmlns:a16="http://schemas.microsoft.com/office/drawing/2014/main" id="{D103D498-A8A2-A780-AB0B-014FDF6043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a:extLst>
              <a:ext uri="{FF2B5EF4-FFF2-40B4-BE49-F238E27FC236}">
                <a16:creationId xmlns:a16="http://schemas.microsoft.com/office/drawing/2014/main" id="{1E8E5662-EC18-B990-81B7-FBFBB1D8D228}"/>
              </a:ext>
            </a:extLst>
          </p:cNvPr>
          <p:cNvSpPr>
            <a:spLocks noGrp="1"/>
          </p:cNvSpPr>
          <p:nvPr>
            <p:ph type="dt" sz="half" idx="10"/>
          </p:nvPr>
        </p:nvSpPr>
        <p:spPr/>
        <p:txBody>
          <a:bodyPr/>
          <a:lstStyle/>
          <a:p>
            <a:fld id="{CA9E75BF-7608-42FA-816F-9BF884764605}" type="datetimeFigureOut">
              <a:rPr lang="vi-VN" smtClean="0"/>
              <a:t>30/03/2026</a:t>
            </a:fld>
            <a:endParaRPr lang="vi-VN"/>
          </a:p>
        </p:txBody>
      </p:sp>
      <p:sp>
        <p:nvSpPr>
          <p:cNvPr id="6" name="Footer Placeholder 5">
            <a:extLst>
              <a:ext uri="{FF2B5EF4-FFF2-40B4-BE49-F238E27FC236}">
                <a16:creationId xmlns:a16="http://schemas.microsoft.com/office/drawing/2014/main" id="{0A5D2719-EDEC-E67E-C882-F055EC609C79}"/>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0A6FBD44-4592-85D7-8955-442C56C4F6FF}"/>
              </a:ext>
            </a:extLst>
          </p:cNvPr>
          <p:cNvSpPr>
            <a:spLocks noGrp="1"/>
          </p:cNvSpPr>
          <p:nvPr>
            <p:ph type="sldNum" sz="quarter" idx="12"/>
          </p:nvPr>
        </p:nvSpPr>
        <p:spPr/>
        <p:txBody>
          <a:bodyPr/>
          <a:lstStyle/>
          <a:p>
            <a:fld id="{0EA41953-E788-498E-A0E4-ACE737FB7011}" type="slidenum">
              <a:rPr lang="vi-VN" smtClean="0"/>
              <a:t>‹#›</a:t>
            </a:fld>
            <a:endParaRPr lang="vi-VN"/>
          </a:p>
        </p:txBody>
      </p:sp>
    </p:spTree>
    <p:extLst>
      <p:ext uri="{BB962C8B-B14F-4D97-AF65-F5344CB8AC3E}">
        <p14:creationId xmlns:p14="http://schemas.microsoft.com/office/powerpoint/2010/main" val="1618083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A7154-320E-F384-6A84-7C84A874F61E}"/>
              </a:ext>
            </a:extLst>
          </p:cNvPr>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id="{6E4EE1D8-10E6-9672-254E-C63274D49A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554903-2C5F-F02D-7341-346586945F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id="{4A96CE12-2934-3693-F87C-BB755521F8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35402D8-9E63-9BCF-D154-2776162ACD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id="{D10CEC4E-CFBE-7AEF-9C9E-F93A8148825F}"/>
              </a:ext>
            </a:extLst>
          </p:cNvPr>
          <p:cNvSpPr>
            <a:spLocks noGrp="1"/>
          </p:cNvSpPr>
          <p:nvPr>
            <p:ph type="dt" sz="half" idx="10"/>
          </p:nvPr>
        </p:nvSpPr>
        <p:spPr/>
        <p:txBody>
          <a:bodyPr/>
          <a:lstStyle/>
          <a:p>
            <a:fld id="{CA9E75BF-7608-42FA-816F-9BF884764605}" type="datetimeFigureOut">
              <a:rPr lang="vi-VN" smtClean="0"/>
              <a:t>30/03/2026</a:t>
            </a:fld>
            <a:endParaRPr lang="vi-VN"/>
          </a:p>
        </p:txBody>
      </p:sp>
      <p:sp>
        <p:nvSpPr>
          <p:cNvPr id="8" name="Footer Placeholder 7">
            <a:extLst>
              <a:ext uri="{FF2B5EF4-FFF2-40B4-BE49-F238E27FC236}">
                <a16:creationId xmlns:a16="http://schemas.microsoft.com/office/drawing/2014/main" id="{28E78106-9DDC-F3CA-7A7A-0F01AE955490}"/>
              </a:ext>
            </a:extLst>
          </p:cNvPr>
          <p:cNvSpPr>
            <a:spLocks noGrp="1"/>
          </p:cNvSpPr>
          <p:nvPr>
            <p:ph type="ftr" sz="quarter" idx="11"/>
          </p:nvPr>
        </p:nvSpPr>
        <p:spPr/>
        <p:txBody>
          <a:bodyPr/>
          <a:lstStyle/>
          <a:p>
            <a:endParaRPr lang="vi-VN"/>
          </a:p>
        </p:txBody>
      </p:sp>
      <p:sp>
        <p:nvSpPr>
          <p:cNvPr id="9" name="Slide Number Placeholder 8">
            <a:extLst>
              <a:ext uri="{FF2B5EF4-FFF2-40B4-BE49-F238E27FC236}">
                <a16:creationId xmlns:a16="http://schemas.microsoft.com/office/drawing/2014/main" id="{294E3A4D-7DFE-8D32-2A64-AB586662CC32}"/>
              </a:ext>
            </a:extLst>
          </p:cNvPr>
          <p:cNvSpPr>
            <a:spLocks noGrp="1"/>
          </p:cNvSpPr>
          <p:nvPr>
            <p:ph type="sldNum" sz="quarter" idx="12"/>
          </p:nvPr>
        </p:nvSpPr>
        <p:spPr/>
        <p:txBody>
          <a:bodyPr/>
          <a:lstStyle/>
          <a:p>
            <a:fld id="{0EA41953-E788-498E-A0E4-ACE737FB7011}" type="slidenum">
              <a:rPr lang="vi-VN" smtClean="0"/>
              <a:t>‹#›</a:t>
            </a:fld>
            <a:endParaRPr lang="vi-VN"/>
          </a:p>
        </p:txBody>
      </p:sp>
    </p:spTree>
    <p:extLst>
      <p:ext uri="{BB962C8B-B14F-4D97-AF65-F5344CB8AC3E}">
        <p14:creationId xmlns:p14="http://schemas.microsoft.com/office/powerpoint/2010/main" val="65657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30E96-CACC-21B5-B547-C1A1192C1B64}"/>
              </a:ext>
            </a:extLst>
          </p:cNvPr>
          <p:cNvSpPr>
            <a:spLocks noGrp="1"/>
          </p:cNvSpPr>
          <p:nvPr>
            <p:ph type="title"/>
          </p:nvPr>
        </p:nvSpPr>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id="{BC73D14F-D525-06AB-9BBC-1FFB11084FA4}"/>
              </a:ext>
            </a:extLst>
          </p:cNvPr>
          <p:cNvSpPr>
            <a:spLocks noGrp="1"/>
          </p:cNvSpPr>
          <p:nvPr>
            <p:ph type="dt" sz="half" idx="10"/>
          </p:nvPr>
        </p:nvSpPr>
        <p:spPr/>
        <p:txBody>
          <a:bodyPr/>
          <a:lstStyle/>
          <a:p>
            <a:fld id="{CA9E75BF-7608-42FA-816F-9BF884764605}" type="datetimeFigureOut">
              <a:rPr lang="vi-VN" smtClean="0"/>
              <a:t>30/03/2026</a:t>
            </a:fld>
            <a:endParaRPr lang="vi-VN"/>
          </a:p>
        </p:txBody>
      </p:sp>
      <p:sp>
        <p:nvSpPr>
          <p:cNvPr id="4" name="Footer Placeholder 3">
            <a:extLst>
              <a:ext uri="{FF2B5EF4-FFF2-40B4-BE49-F238E27FC236}">
                <a16:creationId xmlns:a16="http://schemas.microsoft.com/office/drawing/2014/main" id="{4D911DC1-9BDA-4C64-973E-6042A25E087E}"/>
              </a:ext>
            </a:extLst>
          </p:cNvPr>
          <p:cNvSpPr>
            <a:spLocks noGrp="1"/>
          </p:cNvSpPr>
          <p:nvPr>
            <p:ph type="ftr" sz="quarter" idx="11"/>
          </p:nvPr>
        </p:nvSpPr>
        <p:spPr/>
        <p:txBody>
          <a:bodyPr/>
          <a:lstStyle/>
          <a:p>
            <a:endParaRPr lang="vi-VN"/>
          </a:p>
        </p:txBody>
      </p:sp>
      <p:sp>
        <p:nvSpPr>
          <p:cNvPr id="5" name="Slide Number Placeholder 4">
            <a:extLst>
              <a:ext uri="{FF2B5EF4-FFF2-40B4-BE49-F238E27FC236}">
                <a16:creationId xmlns:a16="http://schemas.microsoft.com/office/drawing/2014/main" id="{02E31AA0-0A07-C4D0-51B6-8984F2EE83C1}"/>
              </a:ext>
            </a:extLst>
          </p:cNvPr>
          <p:cNvSpPr>
            <a:spLocks noGrp="1"/>
          </p:cNvSpPr>
          <p:nvPr>
            <p:ph type="sldNum" sz="quarter" idx="12"/>
          </p:nvPr>
        </p:nvSpPr>
        <p:spPr/>
        <p:txBody>
          <a:bodyPr/>
          <a:lstStyle/>
          <a:p>
            <a:fld id="{0EA41953-E788-498E-A0E4-ACE737FB7011}" type="slidenum">
              <a:rPr lang="vi-VN" smtClean="0"/>
              <a:t>‹#›</a:t>
            </a:fld>
            <a:endParaRPr lang="vi-VN"/>
          </a:p>
        </p:txBody>
      </p:sp>
    </p:spTree>
    <p:extLst>
      <p:ext uri="{BB962C8B-B14F-4D97-AF65-F5344CB8AC3E}">
        <p14:creationId xmlns:p14="http://schemas.microsoft.com/office/powerpoint/2010/main" val="1804464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AC161D-64AC-85EC-13B0-AA3ED23E6987}"/>
              </a:ext>
            </a:extLst>
          </p:cNvPr>
          <p:cNvSpPr>
            <a:spLocks noGrp="1"/>
          </p:cNvSpPr>
          <p:nvPr>
            <p:ph type="dt" sz="half" idx="10"/>
          </p:nvPr>
        </p:nvSpPr>
        <p:spPr/>
        <p:txBody>
          <a:bodyPr/>
          <a:lstStyle/>
          <a:p>
            <a:fld id="{CA9E75BF-7608-42FA-816F-9BF884764605}" type="datetimeFigureOut">
              <a:rPr lang="vi-VN" smtClean="0"/>
              <a:t>30/03/2026</a:t>
            </a:fld>
            <a:endParaRPr lang="vi-VN"/>
          </a:p>
        </p:txBody>
      </p:sp>
      <p:sp>
        <p:nvSpPr>
          <p:cNvPr id="3" name="Footer Placeholder 2">
            <a:extLst>
              <a:ext uri="{FF2B5EF4-FFF2-40B4-BE49-F238E27FC236}">
                <a16:creationId xmlns:a16="http://schemas.microsoft.com/office/drawing/2014/main" id="{6BD5A394-7996-188D-8422-D94B7A80B926}"/>
              </a:ext>
            </a:extLst>
          </p:cNvPr>
          <p:cNvSpPr>
            <a:spLocks noGrp="1"/>
          </p:cNvSpPr>
          <p:nvPr>
            <p:ph type="ftr" sz="quarter" idx="11"/>
          </p:nvPr>
        </p:nvSpPr>
        <p:spPr/>
        <p:txBody>
          <a:bodyPr/>
          <a:lstStyle/>
          <a:p>
            <a:endParaRPr lang="vi-VN"/>
          </a:p>
        </p:txBody>
      </p:sp>
      <p:sp>
        <p:nvSpPr>
          <p:cNvPr id="4" name="Slide Number Placeholder 3">
            <a:extLst>
              <a:ext uri="{FF2B5EF4-FFF2-40B4-BE49-F238E27FC236}">
                <a16:creationId xmlns:a16="http://schemas.microsoft.com/office/drawing/2014/main" id="{FEF46652-4180-98B6-A7EC-180576E7F072}"/>
              </a:ext>
            </a:extLst>
          </p:cNvPr>
          <p:cNvSpPr>
            <a:spLocks noGrp="1"/>
          </p:cNvSpPr>
          <p:nvPr>
            <p:ph type="sldNum" sz="quarter" idx="12"/>
          </p:nvPr>
        </p:nvSpPr>
        <p:spPr/>
        <p:txBody>
          <a:bodyPr/>
          <a:lstStyle/>
          <a:p>
            <a:fld id="{0EA41953-E788-498E-A0E4-ACE737FB7011}" type="slidenum">
              <a:rPr lang="vi-VN" smtClean="0"/>
              <a:t>‹#›</a:t>
            </a:fld>
            <a:endParaRPr lang="vi-VN"/>
          </a:p>
        </p:txBody>
      </p:sp>
    </p:spTree>
    <p:extLst>
      <p:ext uri="{BB962C8B-B14F-4D97-AF65-F5344CB8AC3E}">
        <p14:creationId xmlns:p14="http://schemas.microsoft.com/office/powerpoint/2010/main" val="676573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91D0C-A768-4728-5973-224E19F0A8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id="{59700BFC-D22A-EFF0-05BD-68053ECBD0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id="{378CD156-DE34-DB58-BBB0-6FFB98C243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42F034-C3C0-C05B-24CB-C8F0B5EA5ECB}"/>
              </a:ext>
            </a:extLst>
          </p:cNvPr>
          <p:cNvSpPr>
            <a:spLocks noGrp="1"/>
          </p:cNvSpPr>
          <p:nvPr>
            <p:ph type="dt" sz="half" idx="10"/>
          </p:nvPr>
        </p:nvSpPr>
        <p:spPr/>
        <p:txBody>
          <a:bodyPr/>
          <a:lstStyle/>
          <a:p>
            <a:fld id="{CA9E75BF-7608-42FA-816F-9BF884764605}" type="datetimeFigureOut">
              <a:rPr lang="vi-VN" smtClean="0"/>
              <a:t>30/03/2026</a:t>
            </a:fld>
            <a:endParaRPr lang="vi-VN"/>
          </a:p>
        </p:txBody>
      </p:sp>
      <p:sp>
        <p:nvSpPr>
          <p:cNvPr id="6" name="Footer Placeholder 5">
            <a:extLst>
              <a:ext uri="{FF2B5EF4-FFF2-40B4-BE49-F238E27FC236}">
                <a16:creationId xmlns:a16="http://schemas.microsoft.com/office/drawing/2014/main" id="{5DCD54B1-F1C6-D471-4691-859E42B20BAF}"/>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A163F550-ADEB-F40B-431A-A978566069D7}"/>
              </a:ext>
            </a:extLst>
          </p:cNvPr>
          <p:cNvSpPr>
            <a:spLocks noGrp="1"/>
          </p:cNvSpPr>
          <p:nvPr>
            <p:ph type="sldNum" sz="quarter" idx="12"/>
          </p:nvPr>
        </p:nvSpPr>
        <p:spPr/>
        <p:txBody>
          <a:bodyPr/>
          <a:lstStyle/>
          <a:p>
            <a:fld id="{0EA41953-E788-498E-A0E4-ACE737FB7011}" type="slidenum">
              <a:rPr lang="vi-VN" smtClean="0"/>
              <a:t>‹#›</a:t>
            </a:fld>
            <a:endParaRPr lang="vi-VN"/>
          </a:p>
        </p:txBody>
      </p:sp>
    </p:spTree>
    <p:extLst>
      <p:ext uri="{BB962C8B-B14F-4D97-AF65-F5344CB8AC3E}">
        <p14:creationId xmlns:p14="http://schemas.microsoft.com/office/powerpoint/2010/main" val="2815362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96D24-282A-4099-94E9-D681414373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a:extLst>
              <a:ext uri="{FF2B5EF4-FFF2-40B4-BE49-F238E27FC236}">
                <a16:creationId xmlns:a16="http://schemas.microsoft.com/office/drawing/2014/main" id="{2B46D6C9-5F6C-9001-D613-2E586D65D0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a:extLst>
              <a:ext uri="{FF2B5EF4-FFF2-40B4-BE49-F238E27FC236}">
                <a16:creationId xmlns:a16="http://schemas.microsoft.com/office/drawing/2014/main" id="{ACBB2B5E-9523-C7AF-DA8A-9635FC6B9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EDF796-FE5F-B06B-A9E8-C5692779115E}"/>
              </a:ext>
            </a:extLst>
          </p:cNvPr>
          <p:cNvSpPr>
            <a:spLocks noGrp="1"/>
          </p:cNvSpPr>
          <p:nvPr>
            <p:ph type="dt" sz="half" idx="10"/>
          </p:nvPr>
        </p:nvSpPr>
        <p:spPr/>
        <p:txBody>
          <a:bodyPr/>
          <a:lstStyle/>
          <a:p>
            <a:fld id="{CA9E75BF-7608-42FA-816F-9BF884764605}" type="datetimeFigureOut">
              <a:rPr lang="vi-VN" smtClean="0"/>
              <a:t>30/03/2026</a:t>
            </a:fld>
            <a:endParaRPr lang="vi-VN"/>
          </a:p>
        </p:txBody>
      </p:sp>
      <p:sp>
        <p:nvSpPr>
          <p:cNvPr id="6" name="Footer Placeholder 5">
            <a:extLst>
              <a:ext uri="{FF2B5EF4-FFF2-40B4-BE49-F238E27FC236}">
                <a16:creationId xmlns:a16="http://schemas.microsoft.com/office/drawing/2014/main" id="{79A2731A-126F-0A0C-82DB-98356D3B2AD9}"/>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D1A0EB86-6027-9371-A37D-30E8972D1E9E}"/>
              </a:ext>
            </a:extLst>
          </p:cNvPr>
          <p:cNvSpPr>
            <a:spLocks noGrp="1"/>
          </p:cNvSpPr>
          <p:nvPr>
            <p:ph type="sldNum" sz="quarter" idx="12"/>
          </p:nvPr>
        </p:nvSpPr>
        <p:spPr/>
        <p:txBody>
          <a:bodyPr/>
          <a:lstStyle/>
          <a:p>
            <a:fld id="{0EA41953-E788-498E-A0E4-ACE737FB7011}" type="slidenum">
              <a:rPr lang="vi-VN" smtClean="0"/>
              <a:t>‹#›</a:t>
            </a:fld>
            <a:endParaRPr lang="vi-VN"/>
          </a:p>
        </p:txBody>
      </p:sp>
    </p:spTree>
    <p:extLst>
      <p:ext uri="{BB962C8B-B14F-4D97-AF65-F5344CB8AC3E}">
        <p14:creationId xmlns:p14="http://schemas.microsoft.com/office/powerpoint/2010/main" val="512880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F6E39-E93D-5B1B-E52D-0B65FC70B617}"/>
              </a:ext>
            </a:extLst>
          </p:cNvPr>
          <p:cNvSpPr>
            <a:spLocks noGrp="1"/>
          </p:cNvSpPr>
          <p:nvPr>
            <p:ph type="title"/>
          </p:nvPr>
        </p:nvSpPr>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8E3F500C-7C0D-AAD2-73D3-847E566429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DDF023C9-CC75-7F28-3817-242726E71C85}"/>
              </a:ext>
            </a:extLst>
          </p:cNvPr>
          <p:cNvSpPr>
            <a:spLocks noGrp="1"/>
          </p:cNvSpPr>
          <p:nvPr>
            <p:ph type="dt" sz="half" idx="10"/>
          </p:nvPr>
        </p:nvSpPr>
        <p:spPr/>
        <p:txBody>
          <a:bodyPr/>
          <a:lstStyle/>
          <a:p>
            <a:fld id="{CA9E75BF-7608-42FA-816F-9BF884764605}" type="datetimeFigureOut">
              <a:rPr lang="vi-VN" smtClean="0"/>
              <a:t>30/03/2026</a:t>
            </a:fld>
            <a:endParaRPr lang="vi-VN"/>
          </a:p>
        </p:txBody>
      </p:sp>
      <p:sp>
        <p:nvSpPr>
          <p:cNvPr id="5" name="Footer Placeholder 4">
            <a:extLst>
              <a:ext uri="{FF2B5EF4-FFF2-40B4-BE49-F238E27FC236}">
                <a16:creationId xmlns:a16="http://schemas.microsoft.com/office/drawing/2014/main" id="{50337035-ED8F-2863-A967-9619FF41E9A8}"/>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7E3DBEFB-7C6D-B430-5BF8-FCE116E053FE}"/>
              </a:ext>
            </a:extLst>
          </p:cNvPr>
          <p:cNvSpPr>
            <a:spLocks noGrp="1"/>
          </p:cNvSpPr>
          <p:nvPr>
            <p:ph type="sldNum" sz="quarter" idx="12"/>
          </p:nvPr>
        </p:nvSpPr>
        <p:spPr/>
        <p:txBody>
          <a:bodyPr/>
          <a:lstStyle/>
          <a:p>
            <a:fld id="{0EA41953-E788-498E-A0E4-ACE737FB7011}" type="slidenum">
              <a:rPr lang="vi-VN" smtClean="0"/>
              <a:t>‹#›</a:t>
            </a:fld>
            <a:endParaRPr lang="vi-VN"/>
          </a:p>
        </p:txBody>
      </p:sp>
    </p:spTree>
    <p:extLst>
      <p:ext uri="{BB962C8B-B14F-4D97-AF65-F5344CB8AC3E}">
        <p14:creationId xmlns:p14="http://schemas.microsoft.com/office/powerpoint/2010/main" val="1872337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2C1010-24B0-A837-EC78-37981636D72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8256E91E-D12D-3F96-025B-FFF5838B505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E9DEDA2C-709B-4830-117C-F1B9D2C5610F}"/>
              </a:ext>
            </a:extLst>
          </p:cNvPr>
          <p:cNvSpPr>
            <a:spLocks noGrp="1"/>
          </p:cNvSpPr>
          <p:nvPr>
            <p:ph type="dt" sz="half" idx="10"/>
          </p:nvPr>
        </p:nvSpPr>
        <p:spPr/>
        <p:txBody>
          <a:bodyPr/>
          <a:lstStyle/>
          <a:p>
            <a:fld id="{CA9E75BF-7608-42FA-816F-9BF884764605}" type="datetimeFigureOut">
              <a:rPr lang="vi-VN" smtClean="0"/>
              <a:t>30/03/2026</a:t>
            </a:fld>
            <a:endParaRPr lang="vi-VN"/>
          </a:p>
        </p:txBody>
      </p:sp>
      <p:sp>
        <p:nvSpPr>
          <p:cNvPr id="5" name="Footer Placeholder 4">
            <a:extLst>
              <a:ext uri="{FF2B5EF4-FFF2-40B4-BE49-F238E27FC236}">
                <a16:creationId xmlns:a16="http://schemas.microsoft.com/office/drawing/2014/main" id="{BBA28335-CD91-8351-5B04-B49CD749508C}"/>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6623CBBC-6C0A-558C-4F00-03ABE7692E08}"/>
              </a:ext>
            </a:extLst>
          </p:cNvPr>
          <p:cNvSpPr>
            <a:spLocks noGrp="1"/>
          </p:cNvSpPr>
          <p:nvPr>
            <p:ph type="sldNum" sz="quarter" idx="12"/>
          </p:nvPr>
        </p:nvSpPr>
        <p:spPr/>
        <p:txBody>
          <a:bodyPr/>
          <a:lstStyle/>
          <a:p>
            <a:fld id="{0EA41953-E788-498E-A0E4-ACE737FB7011}" type="slidenum">
              <a:rPr lang="vi-VN" smtClean="0"/>
              <a:t>‹#›</a:t>
            </a:fld>
            <a:endParaRPr lang="vi-VN"/>
          </a:p>
        </p:txBody>
      </p:sp>
    </p:spTree>
    <p:extLst>
      <p:ext uri="{BB962C8B-B14F-4D97-AF65-F5344CB8AC3E}">
        <p14:creationId xmlns:p14="http://schemas.microsoft.com/office/powerpoint/2010/main" val="3956651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AA3373-AFF5-4031-57E7-86D4DB3640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a:extLst>
              <a:ext uri="{FF2B5EF4-FFF2-40B4-BE49-F238E27FC236}">
                <a16:creationId xmlns:a16="http://schemas.microsoft.com/office/drawing/2014/main" id="{0190D32D-7277-F813-BE2B-814066A994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59E4E5A1-2E66-B1F2-6827-69774A4AD0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A9E75BF-7608-42FA-816F-9BF884764605}" type="datetimeFigureOut">
              <a:rPr lang="vi-VN" smtClean="0"/>
              <a:t>30/03/2026</a:t>
            </a:fld>
            <a:endParaRPr lang="vi-VN"/>
          </a:p>
        </p:txBody>
      </p:sp>
      <p:sp>
        <p:nvSpPr>
          <p:cNvPr id="5" name="Footer Placeholder 4">
            <a:extLst>
              <a:ext uri="{FF2B5EF4-FFF2-40B4-BE49-F238E27FC236}">
                <a16:creationId xmlns:a16="http://schemas.microsoft.com/office/drawing/2014/main" id="{ACA6535D-8C47-8E39-D16F-0D11C2DBDA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vi-VN"/>
          </a:p>
        </p:txBody>
      </p:sp>
      <p:sp>
        <p:nvSpPr>
          <p:cNvPr id="6" name="Slide Number Placeholder 5">
            <a:extLst>
              <a:ext uri="{FF2B5EF4-FFF2-40B4-BE49-F238E27FC236}">
                <a16:creationId xmlns:a16="http://schemas.microsoft.com/office/drawing/2014/main" id="{EC87C2F8-A8FD-D9E6-E9F3-55B234A1E1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EA41953-E788-498E-A0E4-ACE737FB7011}" type="slidenum">
              <a:rPr lang="vi-VN" smtClean="0"/>
              <a:t>‹#›</a:t>
            </a:fld>
            <a:endParaRPr lang="vi-VN"/>
          </a:p>
        </p:txBody>
      </p:sp>
    </p:spTree>
    <p:extLst>
      <p:ext uri="{BB962C8B-B14F-4D97-AF65-F5344CB8AC3E}">
        <p14:creationId xmlns:p14="http://schemas.microsoft.com/office/powerpoint/2010/main" val="41485562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78D89D7-E8A1-D265-F72F-A0F5610BDB0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pic>
        <p:nvPicPr>
          <p:cNvPr id="8" name="Picture 7">
            <a:extLst>
              <a:ext uri="{FF2B5EF4-FFF2-40B4-BE49-F238E27FC236}">
                <a16:creationId xmlns:a16="http://schemas.microsoft.com/office/drawing/2014/main" id="{1F90668C-CC9B-D9DF-EAB5-7FCCC1E0B7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415" y="177859"/>
            <a:ext cx="900699" cy="900962"/>
          </a:xfrm>
          <a:prstGeom prst="rect">
            <a:avLst/>
          </a:prstGeom>
        </p:spPr>
      </p:pic>
      <p:sp>
        <p:nvSpPr>
          <p:cNvPr id="11" name="TextBox 10">
            <a:extLst>
              <a:ext uri="{FF2B5EF4-FFF2-40B4-BE49-F238E27FC236}">
                <a16:creationId xmlns:a16="http://schemas.microsoft.com/office/drawing/2014/main" id="{551C0706-72EC-631B-2C7D-CD2BFB0E81A0}"/>
              </a:ext>
            </a:extLst>
          </p:cNvPr>
          <p:cNvSpPr txBox="1"/>
          <p:nvPr/>
        </p:nvSpPr>
        <p:spPr>
          <a:xfrm>
            <a:off x="1640114" y="305174"/>
            <a:ext cx="4495800" cy="646331"/>
          </a:xfrm>
          <a:prstGeom prst="rect">
            <a:avLst/>
          </a:prstGeom>
          <a:noFill/>
        </p:spPr>
        <p:txBody>
          <a:bodyPr wrap="square" rtlCol="0">
            <a:spAutoFit/>
          </a:bodyPr>
          <a:lstStyle/>
          <a:p>
            <a:r>
              <a:rPr lang="en-US" b="1">
                <a:solidFill>
                  <a:schemeClr val="bg1"/>
                </a:solidFill>
              </a:rPr>
              <a:t>SỞ KHOA HỌC VÀ CÔNG NGHỆ</a:t>
            </a:r>
          </a:p>
          <a:p>
            <a:r>
              <a:rPr lang="en-US" b="1">
                <a:solidFill>
                  <a:schemeClr val="bg1"/>
                </a:solidFill>
              </a:rPr>
              <a:t>THÀNH PHỐ HỒ CHÍ MINH</a:t>
            </a:r>
            <a:endParaRPr lang="vi-VN" b="1">
              <a:solidFill>
                <a:schemeClr val="bg1"/>
              </a:solidFill>
            </a:endParaRPr>
          </a:p>
        </p:txBody>
      </p:sp>
    </p:spTree>
    <p:extLst>
      <p:ext uri="{BB962C8B-B14F-4D97-AF65-F5344CB8AC3E}">
        <p14:creationId xmlns:p14="http://schemas.microsoft.com/office/powerpoint/2010/main" val="924936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EF06FD-99A6-A843-3146-03576A16C373}"/>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26507"/>
            <a:ext cx="12192000" cy="6804986"/>
          </a:xfrm>
          <a:prstGeom prst="rect">
            <a:avLst/>
          </a:prstGeom>
        </p:spPr>
      </p:pic>
      <p:sp>
        <p:nvSpPr>
          <p:cNvPr id="7" name="TextBox 6">
            <a:extLst>
              <a:ext uri="{FF2B5EF4-FFF2-40B4-BE49-F238E27FC236}">
                <a16:creationId xmlns:a16="http://schemas.microsoft.com/office/drawing/2014/main" id="{F70D4DCC-3FD4-9DD5-5270-26D2D5B2B1CF}"/>
              </a:ext>
            </a:extLst>
          </p:cNvPr>
          <p:cNvSpPr txBox="1"/>
          <p:nvPr/>
        </p:nvSpPr>
        <p:spPr>
          <a:xfrm>
            <a:off x="641350" y="2458135"/>
            <a:ext cx="3479800" cy="1200329"/>
          </a:xfrm>
          <a:prstGeom prst="rect">
            <a:avLst/>
          </a:prstGeom>
          <a:noFill/>
        </p:spPr>
        <p:txBody>
          <a:bodyPr wrap="square">
            <a:spAutoFit/>
          </a:bodyPr>
          <a:lstStyle/>
          <a:p>
            <a:pPr algn="ctr"/>
            <a:r>
              <a:rPr lang="en-US" sz="1800" b="1">
                <a:effectLst/>
                <a:ea typeface="Times New Roman" panose="02020603050405020304" pitchFamily="18" charset="0"/>
                <a:cs typeface="Times New Roman" panose="02020603050405020304" pitchFamily="18" charset="0"/>
              </a:rPr>
              <a:t>Đề án có cách tiếp cận theo mạng lưới, thay vì phát triển </a:t>
            </a:r>
            <a:br>
              <a:rPr lang="en-US" sz="1800" b="1">
                <a:effectLst/>
                <a:ea typeface="Times New Roman" panose="02020603050405020304" pitchFamily="18" charset="0"/>
                <a:cs typeface="Times New Roman" panose="02020603050405020304" pitchFamily="18" charset="0"/>
              </a:rPr>
            </a:br>
            <a:r>
              <a:rPr lang="en-US" sz="1800" b="1">
                <a:effectLst/>
                <a:ea typeface="Times New Roman" panose="02020603050405020304" pitchFamily="18" charset="0"/>
                <a:cs typeface="Times New Roman" panose="02020603050405020304" pitchFamily="18" charset="0"/>
              </a:rPr>
              <a:t>các trung tâm đổi mới sáng tạo một cách đơn lẻ.</a:t>
            </a:r>
            <a:endParaRPr lang="vi-VN" b="1"/>
          </a:p>
        </p:txBody>
      </p:sp>
      <p:sp>
        <p:nvSpPr>
          <p:cNvPr id="9" name="TextBox 8">
            <a:extLst>
              <a:ext uri="{FF2B5EF4-FFF2-40B4-BE49-F238E27FC236}">
                <a16:creationId xmlns:a16="http://schemas.microsoft.com/office/drawing/2014/main" id="{6F03377B-1083-3B18-528D-9A8E00EA4195}"/>
              </a:ext>
            </a:extLst>
          </p:cNvPr>
          <p:cNvSpPr txBox="1"/>
          <p:nvPr/>
        </p:nvSpPr>
        <p:spPr>
          <a:xfrm>
            <a:off x="4368800" y="2458135"/>
            <a:ext cx="3429000" cy="1477328"/>
          </a:xfrm>
          <a:prstGeom prst="rect">
            <a:avLst/>
          </a:prstGeom>
          <a:noFill/>
        </p:spPr>
        <p:txBody>
          <a:bodyPr wrap="square">
            <a:spAutoFit/>
          </a:bodyPr>
          <a:lstStyle/>
          <a:p>
            <a:pPr algn="ctr"/>
            <a:r>
              <a:rPr lang="en-US" sz="1800" b="1">
                <a:effectLst/>
                <a:ea typeface="Times New Roman" panose="02020603050405020304" pitchFamily="18" charset="0"/>
                <a:cs typeface="Times New Roman" panose="02020603050405020304" pitchFamily="18" charset="0"/>
              </a:rPr>
              <a:t>Các trung tâm được tổ chức, kết nối và vận hành trong một hệ thống thống nhất, chia sẻ hạ tầng, nguồn lực, chuyên gia và thị trường</a:t>
            </a:r>
            <a:endParaRPr lang="vi-VN" b="1"/>
          </a:p>
        </p:txBody>
      </p:sp>
      <p:sp>
        <p:nvSpPr>
          <p:cNvPr id="11" name="TextBox 10">
            <a:extLst>
              <a:ext uri="{FF2B5EF4-FFF2-40B4-BE49-F238E27FC236}">
                <a16:creationId xmlns:a16="http://schemas.microsoft.com/office/drawing/2014/main" id="{F1553545-5904-C6B4-A6E3-90CF23424459}"/>
              </a:ext>
            </a:extLst>
          </p:cNvPr>
          <p:cNvSpPr txBox="1"/>
          <p:nvPr/>
        </p:nvSpPr>
        <p:spPr>
          <a:xfrm>
            <a:off x="8153400" y="2452470"/>
            <a:ext cx="3397250" cy="1200329"/>
          </a:xfrm>
          <a:prstGeom prst="rect">
            <a:avLst/>
          </a:prstGeom>
          <a:noFill/>
        </p:spPr>
        <p:txBody>
          <a:bodyPr wrap="square">
            <a:spAutoFit/>
          </a:bodyPr>
          <a:lstStyle/>
          <a:p>
            <a:pPr algn="ctr"/>
            <a:r>
              <a:rPr lang="en-US" sz="1800" b="1">
                <a:ea typeface="Times New Roman" panose="02020603050405020304" pitchFamily="18" charset="0"/>
                <a:cs typeface="Times New Roman" panose="02020603050405020304" pitchFamily="18" charset="0"/>
              </a:rPr>
              <a:t>P</a:t>
            </a:r>
            <a:r>
              <a:rPr lang="en-US" sz="1800" b="1">
                <a:effectLst/>
                <a:ea typeface="Times New Roman" panose="02020603050405020304" pitchFamily="18" charset="0"/>
                <a:cs typeface="Times New Roman" panose="02020603050405020304" pitchFamily="18" charset="0"/>
              </a:rPr>
              <a:t>hát huy tối đa lợi thế của từng đơn vị và tạo hiệu ứng lan tỏa trong toàn hệ sinh thái đổi mới sáng tạo của Thành phố</a:t>
            </a:r>
            <a:endParaRPr lang="vi-VN" b="1"/>
          </a:p>
        </p:txBody>
      </p:sp>
      <p:sp>
        <p:nvSpPr>
          <p:cNvPr id="13" name="TextBox 12">
            <a:extLst>
              <a:ext uri="{FF2B5EF4-FFF2-40B4-BE49-F238E27FC236}">
                <a16:creationId xmlns:a16="http://schemas.microsoft.com/office/drawing/2014/main" id="{7651B831-6331-4E6C-B1C8-4A2D9619E648}"/>
              </a:ext>
            </a:extLst>
          </p:cNvPr>
          <p:cNvSpPr txBox="1"/>
          <p:nvPr/>
        </p:nvSpPr>
        <p:spPr>
          <a:xfrm>
            <a:off x="641350" y="5223538"/>
            <a:ext cx="3479800" cy="1200329"/>
          </a:xfrm>
          <a:prstGeom prst="rect">
            <a:avLst/>
          </a:prstGeom>
          <a:noFill/>
        </p:spPr>
        <p:txBody>
          <a:bodyPr wrap="square">
            <a:spAutoFit/>
          </a:bodyPr>
          <a:lstStyle/>
          <a:p>
            <a:pPr algn="ctr"/>
            <a:r>
              <a:rPr lang="en-US" sz="1800" b="1">
                <a:effectLst/>
                <a:ea typeface="Calibri" panose="020F0502020204030204" pitchFamily="34" charset="0"/>
                <a:cs typeface="Times New Roman" panose="02020603050405020304" pitchFamily="18" charset="0"/>
              </a:rPr>
              <a:t>Ti</a:t>
            </a:r>
            <a:r>
              <a:rPr lang="en-US" sz="1800" b="1">
                <a:ea typeface="Calibri" panose="020F0502020204030204" pitchFamily="34" charset="0"/>
                <a:cs typeface="Times New Roman" panose="02020603050405020304" pitchFamily="18" charset="0"/>
              </a:rPr>
              <a:t>êu chí công nhận Trung tâm tầm cỡ quốc tế; Chỉ số đầu ra để đo lường hoạt động và năng lực vận hành trung tâm</a:t>
            </a:r>
            <a:endParaRPr lang="vi-VN" b="1"/>
          </a:p>
        </p:txBody>
      </p:sp>
      <p:sp>
        <p:nvSpPr>
          <p:cNvPr id="15" name="TextBox 14">
            <a:extLst>
              <a:ext uri="{FF2B5EF4-FFF2-40B4-BE49-F238E27FC236}">
                <a16:creationId xmlns:a16="http://schemas.microsoft.com/office/drawing/2014/main" id="{1BEAA6B4-E813-211F-EB61-83C8E6BE6944}"/>
              </a:ext>
            </a:extLst>
          </p:cNvPr>
          <p:cNvSpPr txBox="1"/>
          <p:nvPr/>
        </p:nvSpPr>
        <p:spPr>
          <a:xfrm>
            <a:off x="4368800" y="5252135"/>
            <a:ext cx="3429000" cy="646331"/>
          </a:xfrm>
          <a:prstGeom prst="rect">
            <a:avLst/>
          </a:prstGeom>
          <a:noFill/>
        </p:spPr>
        <p:txBody>
          <a:bodyPr wrap="square">
            <a:spAutoFit/>
          </a:bodyPr>
          <a:lstStyle/>
          <a:p>
            <a:pPr algn="ctr"/>
            <a:r>
              <a:rPr lang="en-US" sz="1800" b="1">
                <a:ea typeface="Calibri" panose="020F0502020204030204" pitchFamily="34" charset="0"/>
                <a:cs typeface="Times New Roman" panose="02020603050405020304" pitchFamily="18" charset="0"/>
              </a:rPr>
              <a:t>Đề ra các </a:t>
            </a:r>
            <a:r>
              <a:rPr lang="en-US" sz="1800" b="1">
                <a:effectLst/>
                <a:ea typeface="Calibri" panose="020F0502020204030204" pitchFamily="34" charset="0"/>
                <a:cs typeface="Times New Roman" panose="02020603050405020304" pitchFamily="18" charset="0"/>
              </a:rPr>
              <a:t>Cơ chế, chính sách đột phá để phát triển trung tâm</a:t>
            </a:r>
            <a:endParaRPr lang="vi-VN" b="1"/>
          </a:p>
        </p:txBody>
      </p:sp>
      <p:sp>
        <p:nvSpPr>
          <p:cNvPr id="17" name="TextBox 16">
            <a:extLst>
              <a:ext uri="{FF2B5EF4-FFF2-40B4-BE49-F238E27FC236}">
                <a16:creationId xmlns:a16="http://schemas.microsoft.com/office/drawing/2014/main" id="{4604CA87-67F1-3D96-87F0-BF7658BF4B76}"/>
              </a:ext>
            </a:extLst>
          </p:cNvPr>
          <p:cNvSpPr txBox="1"/>
          <p:nvPr/>
        </p:nvSpPr>
        <p:spPr>
          <a:xfrm>
            <a:off x="8153400" y="5223538"/>
            <a:ext cx="3397250" cy="674928"/>
          </a:xfrm>
          <a:prstGeom prst="rect">
            <a:avLst/>
          </a:prstGeom>
          <a:noFill/>
        </p:spPr>
        <p:txBody>
          <a:bodyPr wrap="square">
            <a:spAutoFit/>
          </a:bodyPr>
          <a:lstStyle/>
          <a:p>
            <a:pPr marR="0" algn="ctr">
              <a:lnSpc>
                <a:spcPct val="107000"/>
              </a:lnSpc>
              <a:spcBef>
                <a:spcPts val="0"/>
              </a:spcBef>
              <a:spcAft>
                <a:spcPts val="800"/>
              </a:spcAft>
            </a:pPr>
            <a:r>
              <a:rPr lang="en-US" sz="1800" b="1">
                <a:ea typeface="Calibri" panose="020F0502020204030204" pitchFamily="34" charset="0"/>
                <a:cs typeface="Times New Roman" panose="02020603050405020304" pitchFamily="18" charset="0"/>
              </a:rPr>
              <a:t>Nội dung và mức chi kinh phí hỗ trợ để phát triển trung tâm</a:t>
            </a:r>
            <a:endParaRPr lang="en-US" sz="1800" b="1"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5691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9F6C18-6449-B483-A72C-202AAEF0D94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26507"/>
            <a:ext cx="12192000" cy="6804986"/>
          </a:xfrm>
          <a:prstGeom prst="rect">
            <a:avLst/>
          </a:prstGeom>
        </p:spPr>
      </p:pic>
      <p:sp>
        <p:nvSpPr>
          <p:cNvPr id="6" name="Rectangle: Rounded Corners 5">
            <a:extLst>
              <a:ext uri="{FF2B5EF4-FFF2-40B4-BE49-F238E27FC236}">
                <a16:creationId xmlns:a16="http://schemas.microsoft.com/office/drawing/2014/main" id="{1CDF4122-DBB6-001A-5DA6-22FBFD9091E3}"/>
              </a:ext>
            </a:extLst>
          </p:cNvPr>
          <p:cNvSpPr/>
          <p:nvPr/>
        </p:nvSpPr>
        <p:spPr>
          <a:xfrm>
            <a:off x="3739793" y="1238250"/>
            <a:ext cx="4623371" cy="1377950"/>
          </a:xfrm>
          <a:prstGeom prst="roundRect">
            <a:avLst/>
          </a:prstGeom>
          <a:solidFill>
            <a:srgbClr val="E2E2E0"/>
          </a:solidFill>
          <a:ln>
            <a:solidFill>
              <a:srgbClr val="162F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sz="1600" b="1" i="1" kern="0">
                <a:solidFill>
                  <a:srgbClr val="000000"/>
                </a:solidFill>
                <a:latin typeface="Aptos" panose="020B0004020202020204" pitchFamily="34" charset="0"/>
                <a:ea typeface="Times New Roman" panose="02020603050405020304" pitchFamily="18" charset="0"/>
              </a:rPr>
              <a:t>Giai đoạn 202</a:t>
            </a:r>
            <a:r>
              <a:rPr lang="en-US" sz="1600" b="1" i="1" kern="0">
                <a:solidFill>
                  <a:srgbClr val="000000"/>
                </a:solidFill>
                <a:latin typeface="Aptos" panose="020B0004020202020204" pitchFamily="34" charset="0"/>
                <a:ea typeface="Times New Roman" panose="02020603050405020304" pitchFamily="18" charset="0"/>
              </a:rPr>
              <a:t>8</a:t>
            </a:r>
            <a:r>
              <a:rPr lang="vi-VN" sz="1600" b="1" i="1" kern="0">
                <a:solidFill>
                  <a:srgbClr val="000000"/>
                </a:solidFill>
                <a:latin typeface="Aptos" panose="020B0004020202020204" pitchFamily="34" charset="0"/>
                <a:ea typeface="Times New Roman" panose="02020603050405020304" pitchFamily="18" charset="0"/>
              </a:rPr>
              <a:t> - 202</a:t>
            </a:r>
            <a:r>
              <a:rPr lang="en-US" sz="1600" b="1" i="1" kern="0">
                <a:solidFill>
                  <a:srgbClr val="000000"/>
                </a:solidFill>
                <a:latin typeface="Aptos" panose="020B0004020202020204" pitchFamily="34" charset="0"/>
                <a:ea typeface="Times New Roman" panose="02020603050405020304" pitchFamily="18" charset="0"/>
              </a:rPr>
              <a:t>9</a:t>
            </a:r>
            <a:r>
              <a:rPr lang="vi-VN" sz="1600" b="1" i="1" kern="0">
                <a:solidFill>
                  <a:srgbClr val="000000"/>
                </a:solidFill>
                <a:latin typeface="Aptos" panose="020B0004020202020204" pitchFamily="34" charset="0"/>
                <a:ea typeface="Times New Roman" panose="02020603050405020304" pitchFamily="18" charset="0"/>
              </a:rPr>
              <a:t>:</a:t>
            </a:r>
            <a:r>
              <a:rPr lang="vi-VN" sz="1600" kern="0">
                <a:solidFill>
                  <a:srgbClr val="000000"/>
                </a:solidFill>
                <a:latin typeface="Aptos" panose="020B0004020202020204" pitchFamily="34" charset="0"/>
                <a:ea typeface="Times New Roman" panose="02020603050405020304" pitchFamily="18" charset="0"/>
              </a:rPr>
              <a:t> </a:t>
            </a:r>
            <a:r>
              <a:rPr lang="en-US" sz="1600" kern="0">
                <a:solidFill>
                  <a:srgbClr val="000000"/>
                </a:solidFill>
                <a:latin typeface="Aptos" panose="020B0004020202020204" pitchFamily="34" charset="0"/>
                <a:ea typeface="Times New Roman" panose="02020603050405020304" pitchFamily="18" charset="0"/>
              </a:rPr>
              <a:t>Phát triển đạt ít nhất 03 Trung tâm đổi mới sáng tạo đạt tầm cỡ quốc tế, 03</a:t>
            </a:r>
            <a:r>
              <a:rPr lang="vi-VN" sz="1600" kern="0">
                <a:solidFill>
                  <a:srgbClr val="000000"/>
                </a:solidFill>
                <a:latin typeface="Aptos" panose="020B0004020202020204" pitchFamily="34" charset="0"/>
                <a:ea typeface="Times New Roman" panose="02020603050405020304" pitchFamily="18" charset="0"/>
              </a:rPr>
              <a:t> trung tâm Đổi mới sáng tạo</a:t>
            </a:r>
            <a:r>
              <a:rPr lang="en-US" sz="1600" kern="0">
                <a:solidFill>
                  <a:srgbClr val="000000"/>
                </a:solidFill>
                <a:latin typeface="Aptos" panose="020B0004020202020204" pitchFamily="34" charset="0"/>
                <a:ea typeface="Times New Roman" panose="02020603050405020304" pitchFamily="18" charset="0"/>
              </a:rPr>
              <a:t> đạt tiêu chí cấp quốc gia; thêm mới ít nhất 04 trung tâm đổi mới sáng tạo/hỗ trợ khởi nghiệp sáng tạo cấp tỉnh.</a:t>
            </a:r>
            <a:endParaRPr lang="en-US" sz="1600" kern="0" dirty="0">
              <a:solidFill>
                <a:srgbClr val="000000"/>
              </a:solidFill>
              <a:latin typeface="Aptos" panose="020B0004020202020204" pitchFamily="34" charset="0"/>
              <a:ea typeface="Times New Roman" panose="02020603050405020304" pitchFamily="18" charset="0"/>
            </a:endParaRPr>
          </a:p>
        </p:txBody>
      </p:sp>
      <p:sp>
        <p:nvSpPr>
          <p:cNvPr id="7" name="Rectangle: Rounded Corners 6">
            <a:extLst>
              <a:ext uri="{FF2B5EF4-FFF2-40B4-BE49-F238E27FC236}">
                <a16:creationId xmlns:a16="http://schemas.microsoft.com/office/drawing/2014/main" id="{CD490672-785B-B3E9-E325-22E5D30C4E49}"/>
              </a:ext>
            </a:extLst>
          </p:cNvPr>
          <p:cNvSpPr/>
          <p:nvPr/>
        </p:nvSpPr>
        <p:spPr>
          <a:xfrm>
            <a:off x="7241141" y="3959188"/>
            <a:ext cx="4318000" cy="1496389"/>
          </a:xfrm>
          <a:prstGeom prst="roundRect">
            <a:avLst/>
          </a:prstGeom>
          <a:solidFill>
            <a:srgbClr val="E2E2E0"/>
          </a:solidFill>
          <a:ln>
            <a:solidFill>
              <a:srgbClr val="162F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sz="1600" b="1" i="1" kern="0">
                <a:solidFill>
                  <a:srgbClr val="000000"/>
                </a:solidFill>
                <a:latin typeface="Aptos" panose="020B0004020202020204" pitchFamily="34" charset="0"/>
                <a:ea typeface="Times New Roman" panose="02020603050405020304" pitchFamily="18" charset="0"/>
              </a:rPr>
              <a:t>Đến năm 2030:</a:t>
            </a:r>
            <a:r>
              <a:rPr lang="vi-VN" sz="1600" kern="0">
                <a:solidFill>
                  <a:srgbClr val="000000"/>
                </a:solidFill>
                <a:latin typeface="Aptos" panose="020B0004020202020204" pitchFamily="34" charset="0"/>
                <a:ea typeface="Times New Roman" panose="02020603050405020304" pitchFamily="18" charset="0"/>
              </a:rPr>
              <a:t> hình thành mạng lưới các Trung tâm Đổi mới sáng tạo với sự phát triển đa dạng về loại hình tổ chức</a:t>
            </a:r>
            <a:r>
              <a:rPr lang="en-US" sz="1600" kern="0">
                <a:solidFill>
                  <a:srgbClr val="000000"/>
                </a:solidFill>
                <a:latin typeface="Aptos" panose="020B0004020202020204" pitchFamily="34" charset="0"/>
                <a:ea typeface="Times New Roman" panose="02020603050405020304" pitchFamily="18" charset="0"/>
              </a:rPr>
              <a:t>, </a:t>
            </a:r>
            <a:r>
              <a:rPr lang="vi-VN" sz="1600" kern="0">
                <a:solidFill>
                  <a:srgbClr val="000000"/>
                </a:solidFill>
                <a:latin typeface="Aptos" panose="020B0004020202020204" pitchFamily="34" charset="0"/>
                <a:ea typeface="Times New Roman" panose="02020603050405020304" pitchFamily="18" charset="0"/>
              </a:rPr>
              <a:t>cơ sở hạ tầng được đầu tư đầy đủ trong đó có ít nhất 03 Trung tâm đổi mới sáng tạo cấp quốc gia, tầm cỡ </a:t>
            </a:r>
            <a:r>
              <a:rPr lang="en-US" sz="1600" kern="0">
                <a:solidFill>
                  <a:srgbClr val="000000"/>
                </a:solidFill>
                <a:latin typeface="Aptos" panose="020B0004020202020204" pitchFamily="34" charset="0"/>
                <a:ea typeface="Times New Roman" panose="02020603050405020304" pitchFamily="18" charset="0"/>
              </a:rPr>
              <a:t>quốc tế; 07 trung tâm cấp tỉnh.</a:t>
            </a:r>
            <a:endParaRPr lang="en-US" sz="1600">
              <a:latin typeface="Aptos" panose="020B0004020202020204" pitchFamily="34" charset="0"/>
            </a:endParaRPr>
          </a:p>
        </p:txBody>
      </p:sp>
      <p:sp>
        <p:nvSpPr>
          <p:cNvPr id="8" name="Rectangle: Rounded Corners 7">
            <a:extLst>
              <a:ext uri="{FF2B5EF4-FFF2-40B4-BE49-F238E27FC236}">
                <a16:creationId xmlns:a16="http://schemas.microsoft.com/office/drawing/2014/main" id="{1E3FEF21-26A2-2FCF-E8D7-B25B8868B5CE}"/>
              </a:ext>
            </a:extLst>
          </p:cNvPr>
          <p:cNvSpPr/>
          <p:nvPr/>
        </p:nvSpPr>
        <p:spPr>
          <a:xfrm>
            <a:off x="727324" y="5130443"/>
            <a:ext cx="4318000" cy="1496389"/>
          </a:xfrm>
          <a:prstGeom prst="roundRect">
            <a:avLst/>
          </a:prstGeom>
          <a:solidFill>
            <a:srgbClr val="E2E2E0"/>
          </a:solidFill>
          <a:ln>
            <a:solidFill>
              <a:srgbClr val="162F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1600" b="1" i="1" kern="0">
                <a:solidFill>
                  <a:srgbClr val="000000"/>
                </a:solidFill>
                <a:latin typeface="Aptos" panose="020B0004020202020204" pitchFamily="34" charset="0"/>
                <a:ea typeface="Times New Roman" panose="02020603050405020304" pitchFamily="18" charset="0"/>
              </a:rPr>
              <a:t>Giai đoạn</a:t>
            </a:r>
            <a:r>
              <a:rPr lang="vi-VN" sz="1600" b="1" i="1" kern="0">
                <a:solidFill>
                  <a:srgbClr val="000000"/>
                </a:solidFill>
                <a:latin typeface="Aptos" panose="020B0004020202020204" pitchFamily="34" charset="0"/>
                <a:ea typeface="Times New Roman" panose="02020603050405020304" pitchFamily="18" charset="0"/>
              </a:rPr>
              <a:t> 2026</a:t>
            </a:r>
            <a:r>
              <a:rPr lang="en-US" sz="1600" b="1" i="1" kern="0">
                <a:solidFill>
                  <a:srgbClr val="000000"/>
                </a:solidFill>
                <a:latin typeface="Aptos" panose="020B0004020202020204" pitchFamily="34" charset="0"/>
                <a:ea typeface="Times New Roman" panose="02020603050405020304" pitchFamily="18" charset="0"/>
              </a:rPr>
              <a:t> -2027</a:t>
            </a:r>
            <a:r>
              <a:rPr lang="vi-VN" sz="1600" b="1" i="1" kern="0">
                <a:solidFill>
                  <a:srgbClr val="000000"/>
                </a:solidFill>
                <a:latin typeface="Aptos" panose="020B0004020202020204" pitchFamily="34" charset="0"/>
                <a:ea typeface="Times New Roman" panose="02020603050405020304" pitchFamily="18" charset="0"/>
              </a:rPr>
              <a:t>:</a:t>
            </a:r>
            <a:r>
              <a:rPr lang="vi-VN" sz="1600" kern="0">
                <a:solidFill>
                  <a:srgbClr val="000000"/>
                </a:solidFill>
                <a:latin typeface="Aptos" panose="020B0004020202020204" pitchFamily="34" charset="0"/>
                <a:ea typeface="Times New Roman" panose="02020603050405020304" pitchFamily="18" charset="0"/>
              </a:rPr>
              <a:t> </a:t>
            </a:r>
            <a:r>
              <a:rPr lang="en-US" sz="1600" kern="0">
                <a:solidFill>
                  <a:srgbClr val="000000"/>
                </a:solidFill>
                <a:latin typeface="Aptos" panose="020B0004020202020204" pitchFamily="34" charset="0"/>
                <a:ea typeface="Times New Roman" panose="02020603050405020304" pitchFamily="18" charset="0"/>
              </a:rPr>
              <a:t>Phát triển ít nhất </a:t>
            </a:r>
            <a:r>
              <a:rPr lang="vi-VN" sz="1600" kern="0">
                <a:solidFill>
                  <a:srgbClr val="000000"/>
                </a:solidFill>
                <a:latin typeface="Aptos" panose="020B0004020202020204" pitchFamily="34" charset="0"/>
                <a:ea typeface="Times New Roman" panose="02020603050405020304" pitchFamily="18" charset="0"/>
              </a:rPr>
              <a:t>0</a:t>
            </a:r>
            <a:r>
              <a:rPr lang="en-US" sz="1600" kern="0">
                <a:solidFill>
                  <a:srgbClr val="000000"/>
                </a:solidFill>
                <a:latin typeface="Aptos" panose="020B0004020202020204" pitchFamily="34" charset="0"/>
                <a:ea typeface="Times New Roman" panose="02020603050405020304" pitchFamily="18" charset="0"/>
              </a:rPr>
              <a:t>4 T</a:t>
            </a:r>
            <a:r>
              <a:rPr lang="vi-VN" sz="1600" kern="0">
                <a:solidFill>
                  <a:srgbClr val="000000"/>
                </a:solidFill>
                <a:latin typeface="Aptos" panose="020B0004020202020204" pitchFamily="34" charset="0"/>
                <a:ea typeface="Times New Roman" panose="02020603050405020304" pitchFamily="18" charset="0"/>
              </a:rPr>
              <a:t>rung tâm đổi mới sáng tạo</a:t>
            </a:r>
            <a:r>
              <a:rPr lang="en-US" sz="1600" kern="0">
                <a:solidFill>
                  <a:srgbClr val="000000"/>
                </a:solidFill>
                <a:latin typeface="Aptos" panose="020B0004020202020204" pitchFamily="34" charset="0"/>
                <a:ea typeface="Times New Roman" panose="02020603050405020304" pitchFamily="18" charset="0"/>
              </a:rPr>
              <a:t> có quy mô đáp ứng cơ bản các tiêu chí công nhận Trung tâm Đổi mới sáng tạo cấp quốc gia</a:t>
            </a:r>
            <a:r>
              <a:rPr lang="vi-VN" sz="1600" kern="0">
                <a:solidFill>
                  <a:srgbClr val="000000"/>
                </a:solidFill>
                <a:latin typeface="Aptos" panose="020B0004020202020204" pitchFamily="34" charset="0"/>
                <a:ea typeface="Times New Roman" panose="02020603050405020304" pitchFamily="18" charset="0"/>
              </a:rPr>
              <a:t>, </a:t>
            </a:r>
            <a:r>
              <a:rPr lang="en-US" sz="1600" kern="0">
                <a:solidFill>
                  <a:srgbClr val="000000"/>
                </a:solidFill>
                <a:latin typeface="Aptos" panose="020B0004020202020204" pitchFamily="34" charset="0"/>
                <a:ea typeface="Times New Roman" panose="02020603050405020304" pitchFamily="18" charset="0"/>
              </a:rPr>
              <a:t>03 trung tâm đổi mới sáng tạo/hỗ trợ khởi nghiệp sáng tạo cấp tỉnh</a:t>
            </a:r>
            <a:endParaRPr lang="vi-VN" sz="1600">
              <a:latin typeface="Aptos" panose="020B0004020202020204" pitchFamily="34" charset="0"/>
            </a:endParaRPr>
          </a:p>
        </p:txBody>
      </p:sp>
    </p:spTree>
    <p:extLst>
      <p:ext uri="{BB962C8B-B14F-4D97-AF65-F5344CB8AC3E}">
        <p14:creationId xmlns:p14="http://schemas.microsoft.com/office/powerpoint/2010/main" val="358947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40EDFB-C40D-5FFA-2F4E-7A18961C61D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b="3120"/>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5E1B185F-CEF8-C34C-5813-85EB7199E6E8}"/>
              </a:ext>
            </a:extLst>
          </p:cNvPr>
          <p:cNvSpPr txBox="1"/>
          <p:nvPr/>
        </p:nvSpPr>
        <p:spPr>
          <a:xfrm>
            <a:off x="963203" y="2184133"/>
            <a:ext cx="2919572" cy="3477875"/>
          </a:xfrm>
          <a:prstGeom prst="rect">
            <a:avLst/>
          </a:prstGeom>
          <a:noFill/>
        </p:spPr>
        <p:txBody>
          <a:bodyPr wrap="square">
            <a:spAutoFit/>
          </a:bodyPr>
          <a:lstStyle/>
          <a:p>
            <a:pPr algn="just"/>
            <a:r>
              <a:rPr lang="en-US" sz="2000" b="1">
                <a:latin typeface="Aptos" panose="020B0004020202020204" pitchFamily="34" charset="0"/>
                <a:ea typeface="Times New Roman" panose="02020603050405020304" pitchFamily="18" charset="0"/>
              </a:rPr>
              <a:t>Các trung tâm định hướng khuyến công nghệ, hỗ trợ doanh nghiệp</a:t>
            </a:r>
            <a:r>
              <a:rPr lang="en-US" sz="2000">
                <a:latin typeface="Aptos" panose="020B0004020202020204" pitchFamily="34" charset="0"/>
                <a:ea typeface="Times New Roman" panose="02020603050405020304" pitchFamily="18" charset="0"/>
              </a:rPr>
              <a:t>, đặc biệt là doanh nghiệp nhỏ và vừa, tiếp cận và ứng dụng hiệu quả các công nghệ đã ổn định nhưng khó tiếp cận, góp phần nâng cao năng suất và năng lực cạnh tranh</a:t>
            </a:r>
            <a:endParaRPr lang="en-US" sz="2800" dirty="0">
              <a:latin typeface="Aptos" panose="020B0004020202020204" pitchFamily="34" charset="0"/>
            </a:endParaRPr>
          </a:p>
        </p:txBody>
      </p:sp>
      <p:sp>
        <p:nvSpPr>
          <p:cNvPr id="9" name="TextBox 8">
            <a:extLst>
              <a:ext uri="{FF2B5EF4-FFF2-40B4-BE49-F238E27FC236}">
                <a16:creationId xmlns:a16="http://schemas.microsoft.com/office/drawing/2014/main" id="{E5C9D31D-1EC4-F3F8-2838-DC7B1126DD26}"/>
              </a:ext>
            </a:extLst>
          </p:cNvPr>
          <p:cNvSpPr txBox="1"/>
          <p:nvPr/>
        </p:nvSpPr>
        <p:spPr>
          <a:xfrm>
            <a:off x="4702567" y="2184133"/>
            <a:ext cx="2786865" cy="3477875"/>
          </a:xfrm>
          <a:prstGeom prst="rect">
            <a:avLst/>
          </a:prstGeom>
          <a:noFill/>
        </p:spPr>
        <p:txBody>
          <a:bodyPr wrap="square">
            <a:spAutoFit/>
          </a:bodyPr>
          <a:lstStyle/>
          <a:p>
            <a:pPr algn="just"/>
            <a:r>
              <a:rPr lang="en-US" sz="2000" b="1">
                <a:effectLst/>
                <a:latin typeface="Aptos" panose="020B0004020202020204" pitchFamily="34" charset="0"/>
                <a:ea typeface="Times New Roman" panose="02020603050405020304" pitchFamily="18" charset="0"/>
              </a:rPr>
              <a:t>Các trung tâm định hướng khuyến công nghệ, hỗ trợ doanh nghiệp</a:t>
            </a:r>
            <a:r>
              <a:rPr lang="en-US" sz="2000">
                <a:effectLst/>
                <a:latin typeface="Aptos" panose="020B0004020202020204" pitchFamily="34" charset="0"/>
                <a:ea typeface="Times New Roman" panose="02020603050405020304" pitchFamily="18" charset="0"/>
              </a:rPr>
              <a:t>, đặc biệt là doanh nghiệp nhỏ và vừa, tiếp cận và ứng dụng hiệu quả các công nghệ đã ổn định nhưng khó tiếp cận, góp phần nâng cao năng suất và năng lực cạnh tranh</a:t>
            </a:r>
            <a:endParaRPr lang="en-US" sz="2800" dirty="0">
              <a:latin typeface="Aptos" panose="020B0004020202020204" pitchFamily="34" charset="0"/>
            </a:endParaRPr>
          </a:p>
        </p:txBody>
      </p:sp>
      <p:sp>
        <p:nvSpPr>
          <p:cNvPr id="11" name="TextBox 10">
            <a:extLst>
              <a:ext uri="{FF2B5EF4-FFF2-40B4-BE49-F238E27FC236}">
                <a16:creationId xmlns:a16="http://schemas.microsoft.com/office/drawing/2014/main" id="{8734FA30-ED7B-4CE4-D57A-06F2D9EBE300}"/>
              </a:ext>
            </a:extLst>
          </p:cNvPr>
          <p:cNvSpPr txBox="1"/>
          <p:nvPr/>
        </p:nvSpPr>
        <p:spPr>
          <a:xfrm>
            <a:off x="8309224" y="2184133"/>
            <a:ext cx="2919573" cy="2554545"/>
          </a:xfrm>
          <a:prstGeom prst="rect">
            <a:avLst/>
          </a:prstGeom>
          <a:noFill/>
        </p:spPr>
        <p:txBody>
          <a:bodyPr wrap="square">
            <a:spAutoFit/>
          </a:bodyPr>
          <a:lstStyle/>
          <a:p>
            <a:pPr algn="just"/>
            <a:r>
              <a:rPr lang="en-US" sz="2000" b="1">
                <a:effectLst/>
                <a:latin typeface="Aptos" panose="020B0004020202020204" pitchFamily="34" charset="0"/>
                <a:ea typeface="Times New Roman" panose="02020603050405020304" pitchFamily="18" charset="0"/>
              </a:rPr>
              <a:t>Các trung tâm hỗ trợ khởi nghiệp đổi mới sáng tạo</a:t>
            </a:r>
            <a:r>
              <a:rPr lang="en-US" sz="2000">
                <a:effectLst/>
                <a:latin typeface="Aptos" panose="020B0004020202020204" pitchFamily="34" charset="0"/>
                <a:ea typeface="Times New Roman" panose="02020603050405020304" pitchFamily="18" charset="0"/>
              </a:rPr>
              <a:t>, đóng vai trò bệ đỡ cho startup từ giai đoạn hình thành ý tưởng, ươm tạo, tăng tốc đến mở rộng thị trường và gọi vốn đầu tư. </a:t>
            </a:r>
            <a:endParaRPr lang="en-US" sz="2800" dirty="0">
              <a:latin typeface="Aptos" panose="020B0004020202020204" pitchFamily="34" charset="0"/>
            </a:endParaRPr>
          </a:p>
        </p:txBody>
      </p:sp>
    </p:spTree>
    <p:extLst>
      <p:ext uri="{BB962C8B-B14F-4D97-AF65-F5344CB8AC3E}">
        <p14:creationId xmlns:p14="http://schemas.microsoft.com/office/powerpoint/2010/main" val="2502134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3AEF82-4D88-635A-EC0B-A73F558F701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26507"/>
            <a:ext cx="12192000" cy="6804986"/>
          </a:xfrm>
          <a:prstGeom prst="rect">
            <a:avLst/>
          </a:prstGeom>
        </p:spPr>
      </p:pic>
      <p:sp>
        <p:nvSpPr>
          <p:cNvPr id="4" name="Content Placeholder 2">
            <a:extLst>
              <a:ext uri="{FF2B5EF4-FFF2-40B4-BE49-F238E27FC236}">
                <a16:creationId xmlns:a16="http://schemas.microsoft.com/office/drawing/2014/main" id="{127C53B3-A39E-4F18-534E-1D48F461EB82}"/>
              </a:ext>
            </a:extLst>
          </p:cNvPr>
          <p:cNvSpPr>
            <a:spLocks noGrp="1"/>
          </p:cNvSpPr>
          <p:nvPr>
            <p:ph idx="1"/>
          </p:nvPr>
        </p:nvSpPr>
        <p:spPr>
          <a:xfrm>
            <a:off x="249011" y="1232332"/>
            <a:ext cx="3439412" cy="2522247"/>
          </a:xfrm>
        </p:spPr>
        <p:txBody>
          <a:bodyPr>
            <a:noAutofit/>
          </a:bodyPr>
          <a:lstStyle/>
          <a:p>
            <a:pPr marL="0" indent="0" algn="just">
              <a:buNone/>
            </a:pPr>
            <a:r>
              <a:rPr lang="en-US" sz="1600" b="1" dirty="0" err="1">
                <a:effectLst/>
                <a:ea typeface="Calibri" panose="020F0502020204030204" pitchFamily="34" charset="0"/>
              </a:rPr>
              <a:t>Trung</a:t>
            </a:r>
            <a:r>
              <a:rPr lang="en-US" sz="1600" b="1" dirty="0">
                <a:effectLst/>
                <a:ea typeface="Calibri" panose="020F0502020204030204" pitchFamily="34" charset="0"/>
              </a:rPr>
              <a:t> </a:t>
            </a:r>
            <a:r>
              <a:rPr lang="en-US" sz="1600" b="1" dirty="0" err="1">
                <a:effectLst/>
                <a:ea typeface="Calibri" panose="020F0502020204030204" pitchFamily="34" charset="0"/>
              </a:rPr>
              <a:t>tâm</a:t>
            </a:r>
            <a:r>
              <a:rPr lang="en-US" sz="1600" b="1" dirty="0">
                <a:effectLst/>
                <a:ea typeface="Calibri" panose="020F0502020204030204" pitchFamily="34" charset="0"/>
              </a:rPr>
              <a:t> </a:t>
            </a:r>
            <a:r>
              <a:rPr lang="en-US" sz="1600" b="1" dirty="0" err="1">
                <a:effectLst/>
                <a:ea typeface="Calibri" panose="020F0502020204030204" pitchFamily="34" charset="0"/>
              </a:rPr>
              <a:t>Đổi</a:t>
            </a:r>
            <a:r>
              <a:rPr lang="en-US" sz="1600" b="1" dirty="0">
                <a:effectLst/>
                <a:ea typeface="Calibri" panose="020F0502020204030204" pitchFamily="34" charset="0"/>
              </a:rPr>
              <a:t> </a:t>
            </a:r>
            <a:r>
              <a:rPr lang="en-US" sz="1600" b="1" dirty="0" err="1">
                <a:effectLst/>
                <a:ea typeface="Calibri" panose="020F0502020204030204" pitchFamily="34" charset="0"/>
              </a:rPr>
              <a:t>mới</a:t>
            </a:r>
            <a:r>
              <a:rPr lang="en-US" sz="1600" b="1" dirty="0">
                <a:effectLst/>
                <a:ea typeface="Calibri" panose="020F0502020204030204" pitchFamily="34" charset="0"/>
              </a:rPr>
              <a:t> </a:t>
            </a:r>
            <a:r>
              <a:rPr lang="en-US" sz="1600" b="1" dirty="0" err="1">
                <a:effectLst/>
                <a:ea typeface="Calibri" panose="020F0502020204030204" pitchFamily="34" charset="0"/>
              </a:rPr>
              <a:t>sáng</a:t>
            </a:r>
            <a:r>
              <a:rPr lang="en-US" sz="1600" b="1" dirty="0">
                <a:effectLst/>
                <a:ea typeface="Calibri" panose="020F0502020204030204" pitchFamily="34" charset="0"/>
              </a:rPr>
              <a:t> </a:t>
            </a:r>
            <a:r>
              <a:rPr lang="en-US" sz="1600" b="1" dirty="0" err="1">
                <a:effectLst/>
                <a:ea typeface="Calibri" panose="020F0502020204030204" pitchFamily="34" charset="0"/>
              </a:rPr>
              <a:t>tạo</a:t>
            </a:r>
            <a:r>
              <a:rPr lang="en-US" sz="1600" b="1" dirty="0">
                <a:effectLst/>
                <a:ea typeface="Calibri" panose="020F0502020204030204" pitchFamily="34" charset="0"/>
              </a:rPr>
              <a:t> </a:t>
            </a:r>
            <a:r>
              <a:rPr lang="en-US" sz="1600" b="1" dirty="0" err="1">
                <a:effectLst/>
                <a:ea typeface="Calibri" panose="020F0502020204030204" pitchFamily="34" charset="0"/>
              </a:rPr>
              <a:t>quốc</a:t>
            </a:r>
            <a:r>
              <a:rPr lang="en-US" sz="1600" b="1" dirty="0">
                <a:effectLst/>
                <a:ea typeface="Calibri" panose="020F0502020204030204" pitchFamily="34" charset="0"/>
              </a:rPr>
              <a:t> </a:t>
            </a:r>
            <a:r>
              <a:rPr lang="en-US" sz="1600" b="1" dirty="0" err="1">
                <a:effectLst/>
                <a:ea typeface="Calibri" panose="020F0502020204030204" pitchFamily="34" charset="0"/>
              </a:rPr>
              <a:t>tế</a:t>
            </a:r>
            <a:r>
              <a:rPr lang="en-US" sz="1600" b="1" dirty="0">
                <a:effectLst/>
                <a:ea typeface="Calibri" panose="020F0502020204030204" pitchFamily="34" charset="0"/>
              </a:rPr>
              <a:t> </a:t>
            </a:r>
            <a:r>
              <a:rPr lang="en-US" sz="1600" b="1" dirty="0" err="1">
                <a:effectLst/>
                <a:ea typeface="Calibri" panose="020F0502020204030204" pitchFamily="34" charset="0"/>
              </a:rPr>
              <a:t>Đại</a:t>
            </a:r>
            <a:r>
              <a:rPr lang="en-US" sz="1600" b="1" dirty="0">
                <a:effectLst/>
                <a:ea typeface="Calibri" panose="020F0502020204030204" pitchFamily="34" charset="0"/>
              </a:rPr>
              <a:t> </a:t>
            </a:r>
            <a:r>
              <a:rPr lang="en-US" sz="1600" b="1" dirty="0" err="1">
                <a:effectLst/>
                <a:ea typeface="Calibri" panose="020F0502020204030204" pitchFamily="34" charset="0"/>
              </a:rPr>
              <a:t>học</a:t>
            </a:r>
            <a:r>
              <a:rPr lang="en-US" sz="1600" b="1" dirty="0">
                <a:effectLst/>
                <a:ea typeface="Calibri" panose="020F0502020204030204" pitchFamily="34" charset="0"/>
              </a:rPr>
              <a:t> </a:t>
            </a:r>
            <a:r>
              <a:rPr lang="en-US" sz="1600" b="1" dirty="0" err="1">
                <a:effectLst/>
                <a:ea typeface="Calibri" panose="020F0502020204030204" pitchFamily="34" charset="0"/>
              </a:rPr>
              <a:t>Quốc</a:t>
            </a:r>
            <a:r>
              <a:rPr lang="en-US" sz="1600" b="1" dirty="0">
                <a:effectLst/>
                <a:ea typeface="Calibri" panose="020F0502020204030204" pitchFamily="34" charset="0"/>
              </a:rPr>
              <a:t> Gia </a:t>
            </a:r>
            <a:r>
              <a:rPr lang="en-US" sz="1600" b="1" dirty="0" err="1">
                <a:effectLst/>
                <a:ea typeface="Calibri" panose="020F0502020204030204" pitchFamily="34" charset="0"/>
              </a:rPr>
              <a:t>Thành</a:t>
            </a:r>
            <a:r>
              <a:rPr lang="en-US" sz="1600" b="1" dirty="0">
                <a:effectLst/>
                <a:ea typeface="Calibri" panose="020F0502020204030204" pitchFamily="34" charset="0"/>
              </a:rPr>
              <a:t> </a:t>
            </a:r>
            <a:r>
              <a:rPr lang="en-US" sz="1600" b="1" dirty="0" err="1">
                <a:effectLst/>
                <a:ea typeface="Calibri" panose="020F0502020204030204" pitchFamily="34" charset="0"/>
              </a:rPr>
              <a:t>phố</a:t>
            </a:r>
            <a:r>
              <a:rPr lang="en-US" sz="1600" b="1" dirty="0">
                <a:effectLst/>
                <a:ea typeface="Calibri" panose="020F0502020204030204" pitchFamily="34" charset="0"/>
              </a:rPr>
              <a:t> </a:t>
            </a:r>
            <a:r>
              <a:rPr lang="en-US" sz="1600" b="1" dirty="0" err="1">
                <a:effectLst/>
                <a:ea typeface="Calibri" panose="020F0502020204030204" pitchFamily="34" charset="0"/>
              </a:rPr>
              <a:t>Hồ</a:t>
            </a:r>
            <a:r>
              <a:rPr lang="en-US" sz="1600" b="1" dirty="0">
                <a:effectLst/>
                <a:ea typeface="Calibri" panose="020F0502020204030204" pitchFamily="34" charset="0"/>
              </a:rPr>
              <a:t> </a:t>
            </a:r>
            <a:r>
              <a:rPr lang="en-US" sz="1600" b="1" dirty="0" err="1">
                <a:effectLst/>
                <a:ea typeface="Calibri" panose="020F0502020204030204" pitchFamily="34" charset="0"/>
              </a:rPr>
              <a:t>Chí</a:t>
            </a:r>
            <a:r>
              <a:rPr lang="en-US" sz="1600" b="1" dirty="0">
                <a:effectLst/>
                <a:ea typeface="Calibri" panose="020F0502020204030204" pitchFamily="34" charset="0"/>
              </a:rPr>
              <a:t> Minh</a:t>
            </a:r>
            <a:r>
              <a:rPr lang="en-US" sz="1600" dirty="0">
                <a:effectLst/>
                <a:ea typeface="Calibri" panose="020F0502020204030204" pitchFamily="34" charset="0"/>
              </a:rPr>
              <a:t>: </a:t>
            </a:r>
            <a:r>
              <a:rPr lang="en-US" sz="1600" dirty="0" err="1">
                <a:effectLst/>
                <a:ea typeface="Calibri" panose="020F0502020204030204" pitchFamily="34" charset="0"/>
              </a:rPr>
              <a:t>có</a:t>
            </a:r>
            <a:r>
              <a:rPr lang="en-US" sz="1600" dirty="0">
                <a:effectLst/>
                <a:ea typeface="Calibri" panose="020F0502020204030204" pitchFamily="34" charset="0"/>
              </a:rPr>
              <a:t> </a:t>
            </a:r>
            <a:r>
              <a:rPr lang="en-US" sz="1600" dirty="0" err="1">
                <a:effectLst/>
                <a:ea typeface="Calibri" panose="020F0502020204030204" pitchFamily="34" charset="0"/>
              </a:rPr>
              <a:t>năng</a:t>
            </a:r>
            <a:r>
              <a:rPr lang="en-US" sz="1600" dirty="0">
                <a:effectLst/>
                <a:ea typeface="Calibri" panose="020F0502020204030204" pitchFamily="34" charset="0"/>
              </a:rPr>
              <a:t> </a:t>
            </a:r>
            <a:r>
              <a:rPr lang="en-US" sz="1600" dirty="0" err="1">
                <a:effectLst/>
                <a:ea typeface="Calibri" panose="020F0502020204030204" pitchFamily="34" charset="0"/>
              </a:rPr>
              <a:t>lực</a:t>
            </a:r>
            <a:r>
              <a:rPr lang="en-US" sz="1600" dirty="0">
                <a:effectLst/>
                <a:ea typeface="Calibri" panose="020F0502020204030204" pitchFamily="34" charset="0"/>
              </a:rPr>
              <a:t> tri </a:t>
            </a:r>
            <a:r>
              <a:rPr lang="en-US" sz="1600" dirty="0" err="1">
                <a:effectLst/>
                <a:ea typeface="Calibri" panose="020F0502020204030204" pitchFamily="34" charset="0"/>
              </a:rPr>
              <a:t>thức</a:t>
            </a:r>
            <a:r>
              <a:rPr lang="en-US" sz="1600" dirty="0">
                <a:effectLst/>
                <a:ea typeface="Calibri" panose="020F0502020204030204" pitchFamily="34" charset="0"/>
              </a:rPr>
              <a:t> </a:t>
            </a:r>
            <a:r>
              <a:rPr lang="en-US" sz="1600" dirty="0" err="1">
                <a:effectLst/>
                <a:ea typeface="Calibri" panose="020F0502020204030204" pitchFamily="34" charset="0"/>
              </a:rPr>
              <a:t>mạnh</a:t>
            </a:r>
            <a:r>
              <a:rPr lang="en-US" sz="1600" dirty="0">
                <a:effectLst/>
                <a:ea typeface="Calibri" panose="020F0502020204030204" pitchFamily="34" charset="0"/>
              </a:rPr>
              <a:t> </a:t>
            </a:r>
            <a:r>
              <a:rPr lang="en-US" sz="1600" dirty="0" err="1">
                <a:effectLst/>
                <a:ea typeface="Calibri" panose="020F0502020204030204" pitchFamily="34" charset="0"/>
              </a:rPr>
              <a:t>mẽ</a:t>
            </a:r>
            <a:r>
              <a:rPr lang="en-US" sz="1600" dirty="0">
                <a:effectLst/>
                <a:ea typeface="Calibri" panose="020F0502020204030204" pitchFamily="34" charset="0"/>
              </a:rPr>
              <a:t>, </a:t>
            </a:r>
            <a:r>
              <a:rPr lang="en-US" sz="1600" dirty="0" err="1">
                <a:effectLst/>
                <a:ea typeface="Calibri" panose="020F0502020204030204" pitchFamily="34" charset="0"/>
              </a:rPr>
              <a:t>tập</a:t>
            </a:r>
            <a:r>
              <a:rPr lang="en-US" sz="1600" dirty="0">
                <a:effectLst/>
                <a:ea typeface="Calibri" panose="020F0502020204030204" pitchFamily="34" charset="0"/>
              </a:rPr>
              <a:t> </a:t>
            </a:r>
            <a:r>
              <a:rPr lang="en-US" sz="1600" dirty="0" err="1">
                <a:effectLst/>
                <a:ea typeface="Calibri" panose="020F0502020204030204" pitchFamily="34" charset="0"/>
              </a:rPr>
              <a:t>trung</a:t>
            </a:r>
            <a:r>
              <a:rPr lang="en-US" sz="1600" dirty="0">
                <a:effectLst/>
                <a:ea typeface="Calibri" panose="020F0502020204030204" pitchFamily="34" charset="0"/>
              </a:rPr>
              <a:t> </a:t>
            </a:r>
            <a:r>
              <a:rPr lang="en-US" sz="1600" dirty="0" err="1">
                <a:effectLst/>
                <a:ea typeface="Calibri" panose="020F0502020204030204" pitchFamily="34" charset="0"/>
              </a:rPr>
              <a:t>vào</a:t>
            </a:r>
            <a:r>
              <a:rPr lang="en-US" sz="1600" dirty="0">
                <a:effectLst/>
                <a:ea typeface="Calibri" panose="020F0502020204030204" pitchFamily="34" charset="0"/>
              </a:rPr>
              <a:t> </a:t>
            </a:r>
            <a:r>
              <a:rPr lang="en-US" sz="1600" dirty="0" err="1">
                <a:effectLst/>
                <a:ea typeface="Calibri" panose="020F0502020204030204" pitchFamily="34" charset="0"/>
              </a:rPr>
              <a:t>các</a:t>
            </a:r>
            <a:r>
              <a:rPr lang="en-US" sz="1600" dirty="0">
                <a:effectLst/>
                <a:ea typeface="Calibri" panose="020F0502020204030204" pitchFamily="34" charset="0"/>
              </a:rPr>
              <a:t> </a:t>
            </a:r>
            <a:r>
              <a:rPr lang="en-US" sz="1600" dirty="0" err="1">
                <a:effectLst/>
                <a:ea typeface="Calibri" panose="020F0502020204030204" pitchFamily="34" charset="0"/>
              </a:rPr>
              <a:t>lĩnh</a:t>
            </a:r>
            <a:r>
              <a:rPr lang="en-US" sz="1600" dirty="0">
                <a:effectLst/>
                <a:ea typeface="Calibri" panose="020F0502020204030204" pitchFamily="34" charset="0"/>
              </a:rPr>
              <a:t> </a:t>
            </a:r>
            <a:r>
              <a:rPr lang="en-US" sz="1600" dirty="0" err="1">
                <a:effectLst/>
                <a:ea typeface="Calibri" panose="020F0502020204030204" pitchFamily="34" charset="0"/>
              </a:rPr>
              <a:t>vực</a:t>
            </a:r>
            <a:r>
              <a:rPr lang="en-US" sz="1600" dirty="0">
                <a:effectLst/>
                <a:ea typeface="Calibri" panose="020F0502020204030204" pitchFamily="34" charset="0"/>
              </a:rPr>
              <a:t> </a:t>
            </a:r>
            <a:r>
              <a:rPr lang="en-US" sz="1600" dirty="0" err="1">
                <a:effectLst/>
                <a:ea typeface="Calibri" panose="020F0502020204030204" pitchFamily="34" charset="0"/>
              </a:rPr>
              <a:t>công</a:t>
            </a:r>
            <a:r>
              <a:rPr lang="en-US" sz="1600" dirty="0">
                <a:effectLst/>
                <a:ea typeface="Calibri" panose="020F0502020204030204" pitchFamily="34" charset="0"/>
              </a:rPr>
              <a:t> </a:t>
            </a:r>
            <a:r>
              <a:rPr lang="en-US" sz="1600" dirty="0" err="1">
                <a:effectLst/>
                <a:ea typeface="Calibri" panose="020F0502020204030204" pitchFamily="34" charset="0"/>
              </a:rPr>
              <a:t>nghệ</a:t>
            </a:r>
            <a:r>
              <a:rPr lang="en-US" sz="1600" dirty="0">
                <a:effectLst/>
                <a:ea typeface="Calibri" panose="020F0502020204030204" pitchFamily="34" charset="0"/>
              </a:rPr>
              <a:t> </a:t>
            </a:r>
            <a:r>
              <a:rPr lang="en-US" sz="1600" dirty="0" err="1">
                <a:effectLst/>
                <a:ea typeface="Calibri" panose="020F0502020204030204" pitchFamily="34" charset="0"/>
              </a:rPr>
              <a:t>sâu</a:t>
            </a:r>
            <a:r>
              <a:rPr lang="en-US" sz="1600" dirty="0">
                <a:effectLst/>
                <a:ea typeface="Calibri" panose="020F0502020204030204" pitchFamily="34" charset="0"/>
              </a:rPr>
              <a:t> </a:t>
            </a:r>
            <a:r>
              <a:rPr lang="en-US" sz="1600" dirty="0" err="1">
                <a:effectLst/>
                <a:ea typeface="Calibri" panose="020F0502020204030204" pitchFamily="34" charset="0"/>
              </a:rPr>
              <a:t>ưu</a:t>
            </a:r>
            <a:r>
              <a:rPr lang="en-US" sz="1600" dirty="0">
                <a:effectLst/>
                <a:ea typeface="Calibri" panose="020F0502020204030204" pitchFamily="34" charset="0"/>
              </a:rPr>
              <a:t> </a:t>
            </a:r>
            <a:r>
              <a:rPr lang="en-US" sz="1600" dirty="0" err="1">
                <a:effectLst/>
                <a:ea typeface="Calibri" panose="020F0502020204030204" pitchFamily="34" charset="0"/>
              </a:rPr>
              <a:t>tiên</a:t>
            </a:r>
            <a:r>
              <a:rPr lang="en-US" sz="1600" dirty="0">
                <a:effectLst/>
                <a:ea typeface="Calibri" panose="020F0502020204030204" pitchFamily="34" charset="0"/>
              </a:rPr>
              <a:t> (Deep-Tech): </a:t>
            </a:r>
            <a:r>
              <a:rPr lang="en-US" sz="1600" dirty="0" err="1">
                <a:effectLst/>
                <a:ea typeface="Calibri" panose="020F0502020204030204" pitchFamily="34" charset="0"/>
              </a:rPr>
              <a:t>bán</a:t>
            </a:r>
            <a:r>
              <a:rPr lang="en-US" sz="1600" dirty="0">
                <a:effectLst/>
                <a:ea typeface="Calibri" panose="020F0502020204030204" pitchFamily="34" charset="0"/>
              </a:rPr>
              <a:t> </a:t>
            </a:r>
            <a:r>
              <a:rPr lang="en-US" sz="1600" dirty="0" err="1">
                <a:effectLst/>
                <a:ea typeface="Calibri" panose="020F0502020204030204" pitchFamily="34" charset="0"/>
              </a:rPr>
              <a:t>dẫn</a:t>
            </a:r>
            <a:r>
              <a:rPr lang="en-US" sz="1600" dirty="0">
                <a:effectLst/>
                <a:ea typeface="Calibri" panose="020F0502020204030204" pitchFamily="34" charset="0"/>
              </a:rPr>
              <a:t> </a:t>
            </a:r>
            <a:r>
              <a:rPr lang="en-US" sz="1600" dirty="0" err="1">
                <a:effectLst/>
                <a:ea typeface="Calibri" panose="020F0502020204030204" pitchFamily="34" charset="0"/>
              </a:rPr>
              <a:t>và</a:t>
            </a:r>
            <a:r>
              <a:rPr lang="en-US" sz="1600" dirty="0">
                <a:effectLst/>
                <a:ea typeface="Calibri" panose="020F0502020204030204" pitchFamily="34" charset="0"/>
              </a:rPr>
              <a:t> vi </a:t>
            </a:r>
            <a:r>
              <a:rPr lang="en-US" sz="1600" dirty="0" err="1">
                <a:effectLst/>
                <a:ea typeface="Calibri" panose="020F0502020204030204" pitchFamily="34" charset="0"/>
              </a:rPr>
              <a:t>điện</a:t>
            </a:r>
            <a:r>
              <a:rPr lang="en-US" sz="1600" dirty="0">
                <a:effectLst/>
                <a:ea typeface="Calibri" panose="020F0502020204030204" pitchFamily="34" charset="0"/>
              </a:rPr>
              <a:t> </a:t>
            </a:r>
            <a:r>
              <a:rPr lang="en-US" sz="1600" dirty="0" err="1">
                <a:effectLst/>
                <a:ea typeface="Calibri" panose="020F0502020204030204" pitchFamily="34" charset="0"/>
              </a:rPr>
              <a:t>tử</a:t>
            </a:r>
            <a:r>
              <a:rPr lang="en-US" sz="1600" dirty="0">
                <a:effectLst/>
                <a:ea typeface="Calibri" panose="020F0502020204030204" pitchFamily="34" charset="0"/>
              </a:rPr>
              <a:t>, </a:t>
            </a:r>
            <a:r>
              <a:rPr lang="en-US" sz="1600" dirty="0" err="1">
                <a:effectLst/>
                <a:ea typeface="Calibri" panose="020F0502020204030204" pitchFamily="34" charset="0"/>
              </a:rPr>
              <a:t>trí</a:t>
            </a:r>
            <a:r>
              <a:rPr lang="en-US" sz="1600" dirty="0">
                <a:effectLst/>
                <a:ea typeface="Calibri" panose="020F0502020204030204" pitchFamily="34" charset="0"/>
              </a:rPr>
              <a:t> </a:t>
            </a:r>
            <a:r>
              <a:rPr lang="en-US" sz="1600" dirty="0" err="1">
                <a:effectLst/>
                <a:ea typeface="Calibri" panose="020F0502020204030204" pitchFamily="34" charset="0"/>
              </a:rPr>
              <a:t>tuệ</a:t>
            </a:r>
            <a:r>
              <a:rPr lang="en-US" sz="1600" dirty="0">
                <a:effectLst/>
                <a:ea typeface="Calibri" panose="020F0502020204030204" pitchFamily="34" charset="0"/>
              </a:rPr>
              <a:t> </a:t>
            </a:r>
            <a:r>
              <a:rPr lang="en-US" sz="1600" dirty="0" err="1">
                <a:effectLst/>
                <a:ea typeface="Calibri" panose="020F0502020204030204" pitchFamily="34" charset="0"/>
              </a:rPr>
              <a:t>nhân</a:t>
            </a:r>
            <a:r>
              <a:rPr lang="en-US" sz="1600" dirty="0">
                <a:effectLst/>
                <a:ea typeface="Calibri" panose="020F0502020204030204" pitchFamily="34" charset="0"/>
              </a:rPr>
              <a:t> </a:t>
            </a:r>
            <a:r>
              <a:rPr lang="en-US" sz="1600" dirty="0" err="1">
                <a:effectLst/>
                <a:ea typeface="Calibri" panose="020F0502020204030204" pitchFamily="34" charset="0"/>
              </a:rPr>
              <a:t>tạo</a:t>
            </a:r>
            <a:r>
              <a:rPr lang="en-US" sz="1600" dirty="0">
                <a:effectLst/>
                <a:ea typeface="Calibri" panose="020F0502020204030204" pitchFamily="34" charset="0"/>
              </a:rPr>
              <a:t> </a:t>
            </a:r>
            <a:r>
              <a:rPr lang="en-US" sz="1600" dirty="0" err="1">
                <a:effectLst/>
                <a:ea typeface="Calibri" panose="020F0502020204030204" pitchFamily="34" charset="0"/>
              </a:rPr>
              <a:t>và</a:t>
            </a:r>
            <a:r>
              <a:rPr lang="en-US" sz="1600" dirty="0">
                <a:effectLst/>
                <a:ea typeface="Calibri" panose="020F0502020204030204" pitchFamily="34" charset="0"/>
              </a:rPr>
              <a:t> </a:t>
            </a:r>
            <a:r>
              <a:rPr lang="en-US" sz="1600" dirty="0" err="1">
                <a:effectLst/>
                <a:ea typeface="Calibri" panose="020F0502020204030204" pitchFamily="34" charset="0"/>
              </a:rPr>
              <a:t>dữ</a:t>
            </a:r>
            <a:r>
              <a:rPr lang="en-US" sz="1600" dirty="0">
                <a:effectLst/>
                <a:ea typeface="Calibri" panose="020F0502020204030204" pitchFamily="34" charset="0"/>
              </a:rPr>
              <a:t> </a:t>
            </a:r>
            <a:r>
              <a:rPr lang="en-US" sz="1600" dirty="0" err="1">
                <a:effectLst/>
                <a:ea typeface="Calibri" panose="020F0502020204030204" pitchFamily="34" charset="0"/>
              </a:rPr>
              <a:t>liệu</a:t>
            </a:r>
            <a:r>
              <a:rPr lang="en-US" sz="1600" dirty="0">
                <a:effectLst/>
                <a:ea typeface="Calibri" panose="020F0502020204030204" pitchFamily="34" charset="0"/>
              </a:rPr>
              <a:t> </a:t>
            </a:r>
            <a:r>
              <a:rPr lang="en-US" sz="1600" dirty="0" err="1">
                <a:effectLst/>
                <a:ea typeface="Calibri" panose="020F0502020204030204" pitchFamily="34" charset="0"/>
              </a:rPr>
              <a:t>lớn</a:t>
            </a:r>
            <a:r>
              <a:rPr lang="en-US" sz="1600" dirty="0">
                <a:effectLst/>
                <a:ea typeface="Calibri" panose="020F0502020204030204" pitchFamily="34" charset="0"/>
              </a:rPr>
              <a:t>, </a:t>
            </a:r>
            <a:r>
              <a:rPr lang="en-US" sz="1600" dirty="0" err="1">
                <a:effectLst/>
                <a:ea typeface="Calibri" panose="020F0502020204030204" pitchFamily="34" charset="0"/>
              </a:rPr>
              <a:t>công</a:t>
            </a:r>
            <a:r>
              <a:rPr lang="en-US" sz="1600" dirty="0">
                <a:effectLst/>
                <a:ea typeface="Calibri" panose="020F0502020204030204" pitchFamily="34" charset="0"/>
              </a:rPr>
              <a:t> </a:t>
            </a:r>
            <a:r>
              <a:rPr lang="en-US" sz="1600" dirty="0" err="1">
                <a:effectLst/>
                <a:ea typeface="Calibri" panose="020F0502020204030204" pitchFamily="34" charset="0"/>
              </a:rPr>
              <a:t>nghệ</a:t>
            </a:r>
            <a:r>
              <a:rPr lang="en-US" sz="1600" dirty="0">
                <a:effectLst/>
                <a:ea typeface="Calibri" panose="020F0502020204030204" pitchFamily="34" charset="0"/>
              </a:rPr>
              <a:t> </a:t>
            </a:r>
            <a:r>
              <a:rPr lang="en-US" sz="1600" dirty="0" err="1">
                <a:effectLst/>
                <a:ea typeface="Calibri" panose="020F0502020204030204" pitchFamily="34" charset="0"/>
              </a:rPr>
              <a:t>sinh</a:t>
            </a:r>
            <a:r>
              <a:rPr lang="en-US" sz="1600" dirty="0">
                <a:effectLst/>
                <a:ea typeface="Calibri" panose="020F0502020204030204" pitchFamily="34" charset="0"/>
              </a:rPr>
              <a:t> </a:t>
            </a:r>
            <a:r>
              <a:rPr lang="en-US" sz="1600" dirty="0" err="1">
                <a:effectLst/>
                <a:ea typeface="Calibri" panose="020F0502020204030204" pitchFamily="34" charset="0"/>
              </a:rPr>
              <a:t>học</a:t>
            </a:r>
            <a:r>
              <a:rPr lang="en-US" sz="1600" dirty="0">
                <a:effectLst/>
                <a:ea typeface="Calibri" panose="020F0502020204030204" pitchFamily="34" charset="0"/>
              </a:rPr>
              <a:t> </a:t>
            </a:r>
            <a:r>
              <a:rPr lang="en-US" sz="1600" dirty="0" err="1">
                <a:effectLst/>
                <a:ea typeface="Calibri" panose="020F0502020204030204" pitchFamily="34" charset="0"/>
              </a:rPr>
              <a:t>và</a:t>
            </a:r>
            <a:r>
              <a:rPr lang="en-US" sz="1600" dirty="0">
                <a:effectLst/>
                <a:ea typeface="Calibri" panose="020F0502020204030204" pitchFamily="34" charset="0"/>
              </a:rPr>
              <a:t> y </a:t>
            </a:r>
            <a:r>
              <a:rPr lang="en-US" sz="1600" dirty="0" err="1">
                <a:effectLst/>
                <a:ea typeface="Calibri" panose="020F0502020204030204" pitchFamily="34" charset="0"/>
              </a:rPr>
              <a:t>sinh</a:t>
            </a:r>
            <a:r>
              <a:rPr lang="en-US" sz="1600" dirty="0">
                <a:effectLst/>
                <a:ea typeface="Calibri" panose="020F0502020204030204" pitchFamily="34" charset="0"/>
              </a:rPr>
              <a:t>, </a:t>
            </a:r>
            <a:r>
              <a:rPr lang="en-US" sz="1600" dirty="0" err="1">
                <a:effectLst/>
                <a:ea typeface="Calibri" panose="020F0502020204030204" pitchFamily="34" charset="0"/>
              </a:rPr>
              <a:t>vật</a:t>
            </a:r>
            <a:r>
              <a:rPr lang="en-US" sz="1600" dirty="0">
                <a:effectLst/>
                <a:ea typeface="Calibri" panose="020F0502020204030204" pitchFamily="34" charset="0"/>
              </a:rPr>
              <a:t> </a:t>
            </a:r>
            <a:r>
              <a:rPr lang="en-US" sz="1600" dirty="0" err="1">
                <a:effectLst/>
                <a:ea typeface="Calibri" panose="020F0502020204030204" pitchFamily="34" charset="0"/>
              </a:rPr>
              <a:t>liệu</a:t>
            </a:r>
            <a:r>
              <a:rPr lang="en-US" sz="1600" dirty="0">
                <a:effectLst/>
                <a:ea typeface="Calibri" panose="020F0502020204030204" pitchFamily="34" charset="0"/>
              </a:rPr>
              <a:t> </a:t>
            </a:r>
            <a:r>
              <a:rPr lang="en-US" sz="1600" dirty="0" err="1">
                <a:effectLst/>
                <a:ea typeface="Calibri" panose="020F0502020204030204" pitchFamily="34" charset="0"/>
              </a:rPr>
              <a:t>tiên</a:t>
            </a:r>
            <a:r>
              <a:rPr lang="en-US" sz="1600" dirty="0">
                <a:effectLst/>
                <a:ea typeface="Calibri" panose="020F0502020204030204" pitchFamily="34" charset="0"/>
              </a:rPr>
              <a:t> </a:t>
            </a:r>
            <a:r>
              <a:rPr lang="en-US" sz="1600" dirty="0" err="1">
                <a:effectLst/>
                <a:ea typeface="Calibri" panose="020F0502020204030204" pitchFamily="34" charset="0"/>
              </a:rPr>
              <a:t>tiến</a:t>
            </a:r>
            <a:r>
              <a:rPr lang="en-US" sz="1600" dirty="0">
                <a:effectLst/>
                <a:ea typeface="Calibri" panose="020F0502020204030204" pitchFamily="34" charset="0"/>
              </a:rPr>
              <a:t>, </a:t>
            </a:r>
            <a:r>
              <a:rPr lang="en-US" sz="1600" dirty="0" err="1">
                <a:effectLst/>
                <a:ea typeface="Calibri" panose="020F0502020204030204" pitchFamily="34" charset="0"/>
              </a:rPr>
              <a:t>năng</a:t>
            </a:r>
            <a:r>
              <a:rPr lang="en-US" sz="1600" dirty="0">
                <a:effectLst/>
                <a:ea typeface="Calibri" panose="020F0502020204030204" pitchFamily="34" charset="0"/>
              </a:rPr>
              <a:t> </a:t>
            </a:r>
            <a:r>
              <a:rPr lang="en-US" sz="1600" dirty="0" err="1">
                <a:effectLst/>
                <a:ea typeface="Calibri" panose="020F0502020204030204" pitchFamily="34" charset="0"/>
              </a:rPr>
              <a:t>lượng</a:t>
            </a:r>
            <a:r>
              <a:rPr lang="en-US" sz="1600" dirty="0">
                <a:effectLst/>
                <a:ea typeface="Calibri" panose="020F0502020204030204" pitchFamily="34" charset="0"/>
              </a:rPr>
              <a:t> </a:t>
            </a:r>
            <a:r>
              <a:rPr lang="en-US" sz="1600" dirty="0" err="1">
                <a:effectLst/>
                <a:ea typeface="Calibri" panose="020F0502020204030204" pitchFamily="34" charset="0"/>
              </a:rPr>
              <a:t>và</a:t>
            </a:r>
            <a:r>
              <a:rPr lang="en-US" sz="1600" dirty="0">
                <a:effectLst/>
                <a:ea typeface="Calibri" panose="020F0502020204030204" pitchFamily="34" charset="0"/>
              </a:rPr>
              <a:t> </a:t>
            </a:r>
            <a:r>
              <a:rPr lang="en-US" sz="1600" dirty="0" err="1">
                <a:effectLst/>
                <a:ea typeface="Calibri" panose="020F0502020204030204" pitchFamily="34" charset="0"/>
              </a:rPr>
              <a:t>môi</a:t>
            </a:r>
            <a:r>
              <a:rPr lang="en-US" sz="1600" dirty="0">
                <a:effectLst/>
                <a:ea typeface="Calibri" panose="020F0502020204030204" pitchFamily="34" charset="0"/>
              </a:rPr>
              <a:t> </a:t>
            </a:r>
            <a:r>
              <a:rPr lang="en-US" sz="1600" dirty="0" err="1">
                <a:effectLst/>
                <a:ea typeface="Calibri" panose="020F0502020204030204" pitchFamily="34" charset="0"/>
              </a:rPr>
              <a:t>trường</a:t>
            </a:r>
            <a:r>
              <a:rPr lang="en-US" sz="1600" dirty="0">
                <a:effectLst/>
                <a:ea typeface="Calibri" panose="020F0502020204030204" pitchFamily="34" charset="0"/>
              </a:rPr>
              <a:t>. </a:t>
            </a:r>
            <a:r>
              <a:rPr lang="en-US" sz="1600" dirty="0" err="1">
                <a:effectLst/>
                <a:ea typeface="Calibri" panose="020F0502020204030204" pitchFamily="34" charset="0"/>
              </a:rPr>
              <a:t>Thực</a:t>
            </a:r>
            <a:r>
              <a:rPr lang="en-US" sz="1600" dirty="0">
                <a:effectLst/>
                <a:ea typeface="Calibri" panose="020F0502020204030204" pitchFamily="34" charset="0"/>
              </a:rPr>
              <a:t> </a:t>
            </a:r>
            <a:r>
              <a:rPr lang="en-US" sz="1600" dirty="0" err="1">
                <a:effectLst/>
                <a:ea typeface="Calibri" panose="020F0502020204030204" pitchFamily="34" charset="0"/>
              </a:rPr>
              <a:t>hiện</a:t>
            </a:r>
            <a:r>
              <a:rPr lang="en-US" sz="1600" dirty="0">
                <a:effectLst/>
                <a:ea typeface="Calibri" panose="020F0502020204030204" pitchFamily="34" charset="0"/>
              </a:rPr>
              <a:t> </a:t>
            </a:r>
            <a:r>
              <a:rPr lang="en-US" sz="1600" dirty="0" err="1">
                <a:effectLst/>
                <a:ea typeface="Calibri" panose="020F0502020204030204" pitchFamily="34" charset="0"/>
              </a:rPr>
              <a:t>nghiên</a:t>
            </a:r>
            <a:r>
              <a:rPr lang="en-US" sz="1600" dirty="0">
                <a:effectLst/>
                <a:ea typeface="Calibri" panose="020F0502020204030204" pitchFamily="34" charset="0"/>
              </a:rPr>
              <a:t> </a:t>
            </a:r>
            <a:r>
              <a:rPr lang="en-US" sz="1600" dirty="0" err="1">
                <a:effectLst/>
                <a:ea typeface="Calibri" panose="020F0502020204030204" pitchFamily="34" charset="0"/>
              </a:rPr>
              <a:t>cứu</a:t>
            </a:r>
            <a:r>
              <a:rPr lang="en-US" sz="1600" dirty="0">
                <a:effectLst/>
                <a:ea typeface="Calibri" panose="020F0502020204030204" pitchFamily="34" charset="0"/>
              </a:rPr>
              <a:t> – </a:t>
            </a:r>
            <a:r>
              <a:rPr lang="en-US" sz="1600" dirty="0" err="1">
                <a:effectLst/>
                <a:ea typeface="Calibri" panose="020F0502020204030204" pitchFamily="34" charset="0"/>
              </a:rPr>
              <a:t>phát</a:t>
            </a:r>
            <a:r>
              <a:rPr lang="en-US" sz="1600" dirty="0">
                <a:effectLst/>
                <a:ea typeface="Calibri" panose="020F0502020204030204" pitchFamily="34" charset="0"/>
              </a:rPr>
              <a:t> </a:t>
            </a:r>
            <a:r>
              <a:rPr lang="en-US" sz="1600" dirty="0" err="1">
                <a:effectLst/>
                <a:ea typeface="Calibri" panose="020F0502020204030204" pitchFamily="34" charset="0"/>
              </a:rPr>
              <a:t>triển</a:t>
            </a:r>
            <a:r>
              <a:rPr lang="en-US" sz="1600" dirty="0">
                <a:effectLst/>
                <a:ea typeface="Calibri" panose="020F0502020204030204" pitchFamily="34" charset="0"/>
              </a:rPr>
              <a:t> (R&amp;D), </a:t>
            </a:r>
            <a:r>
              <a:rPr lang="en-US" sz="1600" dirty="0" err="1">
                <a:effectLst/>
                <a:ea typeface="Calibri" panose="020F0502020204030204" pitchFamily="34" charset="0"/>
              </a:rPr>
              <a:t>thương</a:t>
            </a:r>
            <a:r>
              <a:rPr lang="en-US" sz="1600" dirty="0">
                <a:effectLst/>
                <a:ea typeface="Calibri" panose="020F0502020204030204" pitchFamily="34" charset="0"/>
              </a:rPr>
              <a:t> </a:t>
            </a:r>
            <a:r>
              <a:rPr lang="en-US" sz="1600" dirty="0" err="1">
                <a:effectLst/>
                <a:ea typeface="Calibri" panose="020F0502020204030204" pitchFamily="34" charset="0"/>
              </a:rPr>
              <a:t>mại</a:t>
            </a:r>
            <a:r>
              <a:rPr lang="en-US" sz="1600" dirty="0">
                <a:effectLst/>
                <a:ea typeface="Calibri" panose="020F0502020204030204" pitchFamily="34" charset="0"/>
              </a:rPr>
              <a:t> </a:t>
            </a:r>
            <a:r>
              <a:rPr lang="en-US" sz="1600" dirty="0" err="1">
                <a:effectLst/>
                <a:ea typeface="Calibri" panose="020F0502020204030204" pitchFamily="34" charset="0"/>
              </a:rPr>
              <a:t>hóa</a:t>
            </a:r>
            <a:r>
              <a:rPr lang="en-US" sz="1600" dirty="0">
                <a:effectLst/>
                <a:ea typeface="Calibri" panose="020F0502020204030204" pitchFamily="34" charset="0"/>
              </a:rPr>
              <a:t> </a:t>
            </a:r>
            <a:r>
              <a:rPr lang="en-US" sz="1600" dirty="0" err="1">
                <a:effectLst/>
                <a:ea typeface="Calibri" panose="020F0502020204030204" pitchFamily="34" charset="0"/>
              </a:rPr>
              <a:t>kết</a:t>
            </a:r>
            <a:r>
              <a:rPr lang="en-US" sz="1600" dirty="0">
                <a:effectLst/>
                <a:ea typeface="Calibri" panose="020F0502020204030204" pitchFamily="34" charset="0"/>
              </a:rPr>
              <a:t> </a:t>
            </a:r>
            <a:r>
              <a:rPr lang="en-US" sz="1600" dirty="0" err="1">
                <a:effectLst/>
                <a:ea typeface="Calibri" panose="020F0502020204030204" pitchFamily="34" charset="0"/>
              </a:rPr>
              <a:t>quả</a:t>
            </a:r>
            <a:r>
              <a:rPr lang="en-US" sz="1600" dirty="0">
                <a:effectLst/>
                <a:ea typeface="Calibri" panose="020F0502020204030204" pitchFamily="34" charset="0"/>
              </a:rPr>
              <a:t> </a:t>
            </a:r>
            <a:r>
              <a:rPr lang="en-US" sz="1600" dirty="0" err="1">
                <a:effectLst/>
                <a:ea typeface="Calibri" panose="020F0502020204030204" pitchFamily="34" charset="0"/>
              </a:rPr>
              <a:t>nghiên</a:t>
            </a:r>
            <a:r>
              <a:rPr lang="en-US" sz="1600" dirty="0">
                <a:effectLst/>
                <a:ea typeface="Calibri" panose="020F0502020204030204" pitchFamily="34" charset="0"/>
              </a:rPr>
              <a:t> </a:t>
            </a:r>
            <a:r>
              <a:rPr lang="en-US" sz="1600" dirty="0" err="1">
                <a:effectLst/>
                <a:ea typeface="Calibri" panose="020F0502020204030204" pitchFamily="34" charset="0"/>
              </a:rPr>
              <a:t>cứu</a:t>
            </a:r>
            <a:r>
              <a:rPr lang="en-US" sz="1600" dirty="0">
                <a:effectLst/>
                <a:ea typeface="Calibri" panose="020F0502020204030204" pitchFamily="34" charset="0"/>
              </a:rPr>
              <a:t>.</a:t>
            </a:r>
            <a:endParaRPr lang="en-US" sz="1600" dirty="0"/>
          </a:p>
        </p:txBody>
      </p:sp>
      <p:sp>
        <p:nvSpPr>
          <p:cNvPr id="5" name="Content Placeholder 2">
            <a:extLst>
              <a:ext uri="{FF2B5EF4-FFF2-40B4-BE49-F238E27FC236}">
                <a16:creationId xmlns:a16="http://schemas.microsoft.com/office/drawing/2014/main" id="{67B20C26-72B3-3738-0B65-F372172D1AC4}"/>
              </a:ext>
            </a:extLst>
          </p:cNvPr>
          <p:cNvSpPr txBox="1">
            <a:spLocks/>
          </p:cNvSpPr>
          <p:nvPr/>
        </p:nvSpPr>
        <p:spPr>
          <a:xfrm>
            <a:off x="8439741" y="1252313"/>
            <a:ext cx="3679124" cy="252224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Font typeface="Wingdings 3" charset="2"/>
              <a:buNone/>
            </a:pPr>
            <a:r>
              <a:rPr lang="en-US" sz="1600" b="1" dirty="0" err="1">
                <a:effectLst/>
                <a:ea typeface="Calibri" panose="020F0502020204030204" pitchFamily="34" charset="0"/>
              </a:rPr>
              <a:t>Trung</a:t>
            </a:r>
            <a:r>
              <a:rPr lang="en-US" sz="1600" b="1" dirty="0">
                <a:effectLst/>
                <a:ea typeface="Calibri" panose="020F0502020204030204" pitchFamily="34" charset="0"/>
              </a:rPr>
              <a:t> </a:t>
            </a:r>
            <a:r>
              <a:rPr lang="en-US" sz="1600" b="1" dirty="0" err="1">
                <a:effectLst/>
                <a:ea typeface="Calibri" panose="020F0502020204030204" pitchFamily="34" charset="0"/>
              </a:rPr>
              <a:t>tâm</a:t>
            </a:r>
            <a:r>
              <a:rPr lang="en-US" sz="1600" b="1" dirty="0">
                <a:effectLst/>
                <a:ea typeface="Calibri" panose="020F0502020204030204" pitchFamily="34" charset="0"/>
              </a:rPr>
              <a:t> </a:t>
            </a:r>
            <a:r>
              <a:rPr lang="en-US" sz="1600" b="1" dirty="0" err="1">
                <a:effectLst/>
                <a:ea typeface="Calibri" panose="020F0502020204030204" pitchFamily="34" charset="0"/>
              </a:rPr>
              <a:t>Khởi</a:t>
            </a:r>
            <a:r>
              <a:rPr lang="en-US" sz="1600" b="1" dirty="0">
                <a:effectLst/>
                <a:ea typeface="Calibri" panose="020F0502020204030204" pitchFamily="34" charset="0"/>
              </a:rPr>
              <a:t> </a:t>
            </a:r>
            <a:r>
              <a:rPr lang="en-US" sz="1600" b="1" dirty="0" err="1">
                <a:effectLst/>
                <a:ea typeface="Calibri" panose="020F0502020204030204" pitchFamily="34" charset="0"/>
              </a:rPr>
              <a:t>nghiệp</a:t>
            </a:r>
            <a:r>
              <a:rPr lang="en-US" sz="1600" b="1" dirty="0">
                <a:effectLst/>
                <a:ea typeface="Calibri" panose="020F0502020204030204" pitchFamily="34" charset="0"/>
              </a:rPr>
              <a:t> </a:t>
            </a:r>
            <a:r>
              <a:rPr lang="en-US" sz="1600" b="1" dirty="0" err="1">
                <a:effectLst/>
                <a:ea typeface="Calibri" panose="020F0502020204030204" pitchFamily="34" charset="0"/>
              </a:rPr>
              <a:t>Sáng</a:t>
            </a:r>
            <a:r>
              <a:rPr lang="en-US" sz="1600" b="1" dirty="0">
                <a:effectLst/>
                <a:ea typeface="Calibri" panose="020F0502020204030204" pitchFamily="34" charset="0"/>
              </a:rPr>
              <a:t> </a:t>
            </a:r>
            <a:r>
              <a:rPr lang="en-US" sz="1600" b="1" dirty="0" err="1">
                <a:effectLst/>
                <a:ea typeface="Calibri" panose="020F0502020204030204" pitchFamily="34" charset="0"/>
              </a:rPr>
              <a:t>tạo</a:t>
            </a:r>
            <a:r>
              <a:rPr lang="en-US" sz="1600" b="1" dirty="0">
                <a:effectLst/>
                <a:ea typeface="Calibri" panose="020F0502020204030204" pitchFamily="34" charset="0"/>
              </a:rPr>
              <a:t> TP </a:t>
            </a:r>
            <a:r>
              <a:rPr lang="en-US" sz="1600" b="1" dirty="0" err="1">
                <a:effectLst/>
                <a:ea typeface="Calibri" panose="020F0502020204030204" pitchFamily="34" charset="0"/>
              </a:rPr>
              <a:t>Hồ</a:t>
            </a:r>
            <a:r>
              <a:rPr lang="en-US" sz="1600" b="1" dirty="0">
                <a:effectLst/>
                <a:ea typeface="Calibri" panose="020F0502020204030204" pitchFamily="34" charset="0"/>
              </a:rPr>
              <a:t> </a:t>
            </a:r>
            <a:r>
              <a:rPr lang="en-US" sz="1600" b="1" dirty="0" err="1">
                <a:effectLst/>
                <a:ea typeface="Calibri" panose="020F0502020204030204" pitchFamily="34" charset="0"/>
              </a:rPr>
              <a:t>Chí</a:t>
            </a:r>
            <a:r>
              <a:rPr lang="en-US" sz="1600" b="1" dirty="0">
                <a:effectLst/>
                <a:ea typeface="Calibri" panose="020F0502020204030204" pitchFamily="34" charset="0"/>
              </a:rPr>
              <a:t> Minh – SIHUB</a:t>
            </a:r>
            <a:r>
              <a:rPr lang="en-US" sz="1600" dirty="0">
                <a:effectLst/>
                <a:ea typeface="Calibri" panose="020F0502020204030204" pitchFamily="34" charset="0"/>
              </a:rPr>
              <a:t>: </a:t>
            </a:r>
            <a:r>
              <a:rPr lang="en-US" sz="1600" dirty="0" err="1">
                <a:effectLst/>
                <a:ea typeface="Calibri" panose="020F0502020204030204" pitchFamily="34" charset="0"/>
              </a:rPr>
              <a:t>với</a:t>
            </a:r>
            <a:r>
              <a:rPr lang="en-US" sz="1600" dirty="0">
                <a:effectLst/>
                <a:ea typeface="Calibri" panose="020F0502020204030204" pitchFamily="34" charset="0"/>
              </a:rPr>
              <a:t> </a:t>
            </a:r>
            <a:r>
              <a:rPr lang="en-US" sz="1600" dirty="0" err="1">
                <a:effectLst/>
                <a:ea typeface="Calibri" panose="020F0502020204030204" pitchFamily="34" charset="0"/>
              </a:rPr>
              <a:t>vai</a:t>
            </a:r>
            <a:r>
              <a:rPr lang="en-US" sz="1600" dirty="0">
                <a:effectLst/>
                <a:ea typeface="Calibri" panose="020F0502020204030204" pitchFamily="34" charset="0"/>
              </a:rPr>
              <a:t> </a:t>
            </a:r>
            <a:r>
              <a:rPr lang="en-US" sz="1600" dirty="0" err="1">
                <a:effectLst/>
                <a:ea typeface="Calibri" panose="020F0502020204030204" pitchFamily="34" charset="0"/>
              </a:rPr>
              <a:t>trò</a:t>
            </a:r>
            <a:r>
              <a:rPr lang="en-US" sz="1600" dirty="0">
                <a:effectLst/>
                <a:ea typeface="Calibri" panose="020F0502020204030204" pitchFamily="34" charset="0"/>
              </a:rPr>
              <a:t> </a:t>
            </a:r>
            <a:r>
              <a:rPr lang="en-US" sz="1600" dirty="0" err="1">
                <a:effectLst/>
                <a:ea typeface="Calibri" panose="020F0502020204030204" pitchFamily="34" charset="0"/>
              </a:rPr>
              <a:t>phổ</a:t>
            </a:r>
            <a:r>
              <a:rPr lang="en-US" sz="1600" dirty="0">
                <a:effectLst/>
                <a:ea typeface="Calibri" panose="020F0502020204030204" pitchFamily="34" charset="0"/>
              </a:rPr>
              <a:t> </a:t>
            </a:r>
            <a:r>
              <a:rPr lang="en-US" sz="1600" dirty="0" err="1">
                <a:effectLst/>
                <a:ea typeface="Calibri" panose="020F0502020204030204" pitchFamily="34" charset="0"/>
              </a:rPr>
              <a:t>biến</a:t>
            </a:r>
            <a:r>
              <a:rPr lang="en-US" sz="1600" dirty="0">
                <a:effectLst/>
                <a:ea typeface="Calibri" panose="020F0502020204030204" pitchFamily="34" charset="0"/>
              </a:rPr>
              <a:t> </a:t>
            </a:r>
            <a:r>
              <a:rPr lang="en-US" sz="1600" dirty="0" err="1">
                <a:effectLst/>
                <a:ea typeface="Calibri" panose="020F0502020204030204" pitchFamily="34" charset="0"/>
              </a:rPr>
              <a:t>và</a:t>
            </a:r>
            <a:r>
              <a:rPr lang="en-US" sz="1600" dirty="0">
                <a:effectLst/>
                <a:ea typeface="Calibri" panose="020F0502020204030204" pitchFamily="34" charset="0"/>
              </a:rPr>
              <a:t> </a:t>
            </a:r>
            <a:r>
              <a:rPr lang="en-US" sz="1600" dirty="0" err="1">
                <a:effectLst/>
                <a:ea typeface="Calibri" panose="020F0502020204030204" pitchFamily="34" charset="0"/>
              </a:rPr>
              <a:t>điều</a:t>
            </a:r>
            <a:r>
              <a:rPr lang="en-US" sz="1600" dirty="0">
                <a:effectLst/>
                <a:ea typeface="Calibri" panose="020F0502020204030204" pitchFamily="34" charset="0"/>
              </a:rPr>
              <a:t> </a:t>
            </a:r>
            <a:r>
              <a:rPr lang="en-US" sz="1600" dirty="0" err="1">
                <a:effectLst/>
                <a:ea typeface="Calibri" panose="020F0502020204030204" pitchFamily="34" charset="0"/>
              </a:rPr>
              <a:t>phối</a:t>
            </a:r>
            <a:r>
              <a:rPr lang="en-US" sz="1600" dirty="0">
                <a:effectLst/>
                <a:ea typeface="Calibri" panose="020F0502020204030204" pitchFamily="34" charset="0"/>
              </a:rPr>
              <a:t> </a:t>
            </a:r>
            <a:r>
              <a:rPr lang="en-US" sz="1600" dirty="0" err="1">
                <a:effectLst/>
                <a:ea typeface="Calibri" panose="020F0502020204030204" pitchFamily="34" charset="0"/>
              </a:rPr>
              <a:t>các</a:t>
            </a:r>
            <a:r>
              <a:rPr lang="en-US" sz="1600" dirty="0">
                <a:effectLst/>
                <a:ea typeface="Calibri" panose="020F0502020204030204" pitchFamily="34" charset="0"/>
              </a:rPr>
              <a:t> </a:t>
            </a:r>
            <a:r>
              <a:rPr lang="en-US" sz="1600" dirty="0" err="1">
                <a:effectLst/>
                <a:ea typeface="Calibri" panose="020F0502020204030204" pitchFamily="34" charset="0"/>
              </a:rPr>
              <a:t>chính</a:t>
            </a:r>
            <a:r>
              <a:rPr lang="en-US" sz="1600" dirty="0">
                <a:effectLst/>
                <a:ea typeface="Calibri" panose="020F0502020204030204" pitchFamily="34" charset="0"/>
              </a:rPr>
              <a:t> </a:t>
            </a:r>
            <a:r>
              <a:rPr lang="en-US" sz="1600" dirty="0" err="1">
                <a:effectLst/>
                <a:ea typeface="Calibri" panose="020F0502020204030204" pitchFamily="34" charset="0"/>
              </a:rPr>
              <a:t>sách</a:t>
            </a:r>
            <a:r>
              <a:rPr lang="en-US" sz="1600" dirty="0">
                <a:effectLst/>
                <a:ea typeface="Calibri" panose="020F0502020204030204" pitchFamily="34" charset="0"/>
              </a:rPr>
              <a:t> </a:t>
            </a:r>
            <a:r>
              <a:rPr lang="en-US" sz="1600" dirty="0" err="1">
                <a:effectLst/>
                <a:ea typeface="Calibri" panose="020F0502020204030204" pitchFamily="34" charset="0"/>
              </a:rPr>
              <a:t>hỗ</a:t>
            </a:r>
            <a:r>
              <a:rPr lang="en-US" sz="1600" dirty="0">
                <a:effectLst/>
                <a:ea typeface="Calibri" panose="020F0502020204030204" pitchFamily="34" charset="0"/>
              </a:rPr>
              <a:t> </a:t>
            </a:r>
            <a:r>
              <a:rPr lang="en-US" sz="1600" dirty="0" err="1">
                <a:effectLst/>
                <a:ea typeface="Calibri" panose="020F0502020204030204" pitchFamily="34" charset="0"/>
              </a:rPr>
              <a:t>trợ</a:t>
            </a:r>
            <a:r>
              <a:rPr lang="en-US" sz="1600" dirty="0">
                <a:effectLst/>
                <a:ea typeface="Calibri" panose="020F0502020204030204" pitchFamily="34" charset="0"/>
              </a:rPr>
              <a:t> </a:t>
            </a:r>
            <a:r>
              <a:rPr lang="en-US" sz="1600" dirty="0" err="1">
                <a:effectLst/>
                <a:ea typeface="Calibri" panose="020F0502020204030204" pitchFamily="34" charset="0"/>
              </a:rPr>
              <a:t>của</a:t>
            </a:r>
            <a:r>
              <a:rPr lang="en-US" sz="1600" dirty="0">
                <a:effectLst/>
                <a:ea typeface="Calibri" panose="020F0502020204030204" pitchFamily="34" charset="0"/>
              </a:rPr>
              <a:t> </a:t>
            </a:r>
            <a:r>
              <a:rPr lang="en-US" sz="1600" dirty="0" err="1">
                <a:effectLst/>
                <a:ea typeface="Calibri" panose="020F0502020204030204" pitchFamily="34" charset="0"/>
              </a:rPr>
              <a:t>Nhà</a:t>
            </a:r>
            <a:r>
              <a:rPr lang="en-US" sz="1600" dirty="0">
                <a:effectLst/>
                <a:ea typeface="Calibri" panose="020F0502020204030204" pitchFamily="34" charset="0"/>
              </a:rPr>
              <a:t> </a:t>
            </a:r>
            <a:r>
              <a:rPr lang="en-US" sz="1600" dirty="0" err="1">
                <a:effectLst/>
                <a:ea typeface="Calibri" panose="020F0502020204030204" pitchFamily="34" charset="0"/>
              </a:rPr>
              <a:t>nước</a:t>
            </a:r>
            <a:r>
              <a:rPr lang="en-US" sz="1600" dirty="0">
                <a:effectLst/>
                <a:ea typeface="Calibri" panose="020F0502020204030204" pitchFamily="34" charset="0"/>
              </a:rPr>
              <a:t> </a:t>
            </a:r>
            <a:r>
              <a:rPr lang="en-US" sz="1600" dirty="0" err="1">
                <a:effectLst/>
                <a:ea typeface="Calibri" panose="020F0502020204030204" pitchFamily="34" charset="0"/>
              </a:rPr>
              <a:t>về</a:t>
            </a:r>
            <a:r>
              <a:rPr lang="en-US" sz="1600" dirty="0">
                <a:effectLst/>
                <a:ea typeface="Calibri" panose="020F0502020204030204" pitchFamily="34" charset="0"/>
              </a:rPr>
              <a:t> </a:t>
            </a:r>
            <a:r>
              <a:rPr lang="en-US" sz="1600" dirty="0" err="1">
                <a:effectLst/>
                <a:ea typeface="Calibri" panose="020F0502020204030204" pitchFamily="34" charset="0"/>
              </a:rPr>
              <a:t>đổi</a:t>
            </a:r>
            <a:r>
              <a:rPr lang="en-US" sz="1600" dirty="0">
                <a:effectLst/>
                <a:ea typeface="Calibri" panose="020F0502020204030204" pitchFamily="34" charset="0"/>
              </a:rPr>
              <a:t> </a:t>
            </a:r>
            <a:r>
              <a:rPr lang="en-US" sz="1600" dirty="0" err="1">
                <a:effectLst/>
                <a:ea typeface="Calibri" panose="020F0502020204030204" pitchFamily="34" charset="0"/>
              </a:rPr>
              <a:t>mới</a:t>
            </a:r>
            <a:r>
              <a:rPr lang="en-US" sz="1600" dirty="0">
                <a:effectLst/>
                <a:ea typeface="Calibri" panose="020F0502020204030204" pitchFamily="34" charset="0"/>
              </a:rPr>
              <a:t> </a:t>
            </a:r>
            <a:r>
              <a:rPr lang="en-US" sz="1600" dirty="0" err="1">
                <a:effectLst/>
                <a:ea typeface="Calibri" panose="020F0502020204030204" pitchFamily="34" charset="0"/>
              </a:rPr>
              <a:t>sáng</a:t>
            </a:r>
            <a:r>
              <a:rPr lang="en-US" sz="1600" dirty="0">
                <a:effectLst/>
                <a:ea typeface="Calibri" panose="020F0502020204030204" pitchFamily="34" charset="0"/>
              </a:rPr>
              <a:t> </a:t>
            </a:r>
            <a:r>
              <a:rPr lang="en-US" sz="1600" dirty="0" err="1">
                <a:effectLst/>
                <a:ea typeface="Calibri" panose="020F0502020204030204" pitchFamily="34" charset="0"/>
              </a:rPr>
              <a:t>tạo</a:t>
            </a:r>
            <a:r>
              <a:rPr lang="en-US" sz="1600" dirty="0">
                <a:effectLst/>
                <a:ea typeface="Calibri" panose="020F0502020204030204" pitchFamily="34" charset="0"/>
              </a:rPr>
              <a:t> </a:t>
            </a:r>
            <a:r>
              <a:rPr lang="en-US" sz="1600" dirty="0" err="1">
                <a:effectLst/>
                <a:ea typeface="Calibri" panose="020F0502020204030204" pitchFamily="34" charset="0"/>
              </a:rPr>
              <a:t>và</a:t>
            </a:r>
            <a:r>
              <a:rPr lang="en-US" sz="1600" dirty="0">
                <a:effectLst/>
                <a:ea typeface="Calibri" panose="020F0502020204030204" pitchFamily="34" charset="0"/>
              </a:rPr>
              <a:t> </a:t>
            </a:r>
            <a:r>
              <a:rPr lang="en-US" sz="1600" dirty="0" err="1">
                <a:effectLst/>
                <a:ea typeface="Calibri" panose="020F0502020204030204" pitchFamily="34" charset="0"/>
              </a:rPr>
              <a:t>khởi</a:t>
            </a:r>
            <a:r>
              <a:rPr lang="en-US" sz="1600" dirty="0">
                <a:effectLst/>
                <a:ea typeface="Calibri" panose="020F0502020204030204" pitchFamily="34" charset="0"/>
              </a:rPr>
              <a:t> </a:t>
            </a:r>
            <a:r>
              <a:rPr lang="en-US" sz="1600" dirty="0" err="1">
                <a:effectLst/>
                <a:ea typeface="Calibri" panose="020F0502020204030204" pitchFamily="34" charset="0"/>
              </a:rPr>
              <a:t>nghiệp</a:t>
            </a:r>
            <a:r>
              <a:rPr lang="en-US" sz="1600" dirty="0">
                <a:effectLst/>
                <a:ea typeface="Calibri" panose="020F0502020204030204" pitchFamily="34" charset="0"/>
              </a:rPr>
              <a:t> </a:t>
            </a:r>
            <a:r>
              <a:rPr lang="en-US" sz="1600" dirty="0" err="1">
                <a:effectLst/>
                <a:ea typeface="Calibri" panose="020F0502020204030204" pitchFamily="34" charset="0"/>
              </a:rPr>
              <a:t>sáng</a:t>
            </a:r>
            <a:r>
              <a:rPr lang="en-US" sz="1600" dirty="0">
                <a:effectLst/>
                <a:ea typeface="Calibri" panose="020F0502020204030204" pitchFamily="34" charset="0"/>
              </a:rPr>
              <a:t> </a:t>
            </a:r>
            <a:r>
              <a:rPr lang="en-US" sz="1600" dirty="0" err="1">
                <a:effectLst/>
                <a:ea typeface="Calibri" panose="020F0502020204030204" pitchFamily="34" charset="0"/>
              </a:rPr>
              <a:t>tạo</a:t>
            </a:r>
            <a:r>
              <a:rPr lang="en-US" sz="1600" dirty="0">
                <a:effectLst/>
                <a:ea typeface="Calibri" panose="020F0502020204030204" pitchFamily="34" charset="0"/>
              </a:rPr>
              <a:t>; </a:t>
            </a:r>
            <a:r>
              <a:rPr lang="en-US" sz="1600" dirty="0" err="1">
                <a:effectLst/>
                <a:ea typeface="Calibri" panose="020F0502020204030204" pitchFamily="34" charset="0"/>
              </a:rPr>
              <a:t>đầu</a:t>
            </a:r>
            <a:r>
              <a:rPr lang="en-US" sz="1600" dirty="0">
                <a:effectLst/>
                <a:ea typeface="Calibri" panose="020F0502020204030204" pitchFamily="34" charset="0"/>
              </a:rPr>
              <a:t> </a:t>
            </a:r>
            <a:r>
              <a:rPr lang="en-US" sz="1600" dirty="0" err="1">
                <a:effectLst/>
                <a:ea typeface="Calibri" panose="020F0502020204030204" pitchFamily="34" charset="0"/>
              </a:rPr>
              <a:t>mối</a:t>
            </a:r>
            <a:r>
              <a:rPr lang="en-US" sz="1600" dirty="0">
                <a:effectLst/>
                <a:ea typeface="Calibri" panose="020F0502020204030204" pitchFamily="34" charset="0"/>
              </a:rPr>
              <a:t> </a:t>
            </a:r>
            <a:r>
              <a:rPr lang="en-US" sz="1600" dirty="0" err="1">
                <a:effectLst/>
                <a:ea typeface="Calibri" panose="020F0502020204030204" pitchFamily="34" charset="0"/>
              </a:rPr>
              <a:t>hợp</a:t>
            </a:r>
            <a:r>
              <a:rPr lang="en-US" sz="1600" dirty="0">
                <a:effectLst/>
                <a:ea typeface="Calibri" panose="020F0502020204030204" pitchFamily="34" charset="0"/>
              </a:rPr>
              <a:t> </a:t>
            </a:r>
            <a:r>
              <a:rPr lang="en-US" sz="1600" dirty="0" err="1">
                <a:effectLst/>
                <a:ea typeface="Calibri" panose="020F0502020204030204" pitchFamily="34" charset="0"/>
              </a:rPr>
              <a:t>tác</a:t>
            </a:r>
            <a:r>
              <a:rPr lang="en-US" sz="1600" dirty="0">
                <a:effectLst/>
                <a:ea typeface="Calibri" panose="020F0502020204030204" pitchFamily="34" charset="0"/>
              </a:rPr>
              <a:t> </a:t>
            </a:r>
            <a:r>
              <a:rPr lang="en-US" sz="1600" dirty="0" err="1">
                <a:effectLst/>
                <a:ea typeface="Calibri" panose="020F0502020204030204" pitchFamily="34" charset="0"/>
              </a:rPr>
              <a:t>trong</a:t>
            </a:r>
            <a:r>
              <a:rPr lang="en-US" sz="1600" dirty="0">
                <a:effectLst/>
                <a:ea typeface="Calibri" panose="020F0502020204030204" pitchFamily="34" charset="0"/>
              </a:rPr>
              <a:t> </a:t>
            </a:r>
            <a:r>
              <a:rPr lang="en-US" sz="1600" dirty="0" err="1">
                <a:effectLst/>
                <a:ea typeface="Calibri" panose="020F0502020204030204" pitchFamily="34" charset="0"/>
              </a:rPr>
              <a:t>và</a:t>
            </a:r>
            <a:r>
              <a:rPr lang="en-US" sz="1600" dirty="0">
                <a:effectLst/>
                <a:ea typeface="Calibri" panose="020F0502020204030204" pitchFamily="34" charset="0"/>
              </a:rPr>
              <a:t> </a:t>
            </a:r>
            <a:r>
              <a:rPr lang="en-US" sz="1600" dirty="0" err="1">
                <a:effectLst/>
                <a:ea typeface="Calibri" panose="020F0502020204030204" pitchFamily="34" charset="0"/>
              </a:rPr>
              <a:t>ngoài</a:t>
            </a:r>
            <a:r>
              <a:rPr lang="en-US" sz="1600" dirty="0">
                <a:effectLst/>
                <a:ea typeface="Calibri" panose="020F0502020204030204" pitchFamily="34" charset="0"/>
              </a:rPr>
              <a:t> </a:t>
            </a:r>
            <a:r>
              <a:rPr lang="en-US" sz="1600" dirty="0" err="1">
                <a:effectLst/>
                <a:ea typeface="Calibri" panose="020F0502020204030204" pitchFamily="34" charset="0"/>
              </a:rPr>
              <a:t>nước</a:t>
            </a:r>
            <a:r>
              <a:rPr lang="en-US" sz="1600" dirty="0">
                <a:effectLst/>
                <a:ea typeface="Calibri" panose="020F0502020204030204" pitchFamily="34" charset="0"/>
              </a:rPr>
              <a:t> </a:t>
            </a:r>
            <a:r>
              <a:rPr lang="en-US" sz="1600" dirty="0" err="1">
                <a:effectLst/>
                <a:ea typeface="Calibri" panose="020F0502020204030204" pitchFamily="34" charset="0"/>
              </a:rPr>
              <a:t>về</a:t>
            </a:r>
            <a:r>
              <a:rPr lang="en-US" sz="1600" dirty="0">
                <a:effectLst/>
                <a:ea typeface="Calibri" panose="020F0502020204030204" pitchFamily="34" charset="0"/>
              </a:rPr>
              <a:t> </a:t>
            </a:r>
            <a:r>
              <a:rPr lang="en-US" sz="1600" dirty="0" err="1">
                <a:effectLst/>
                <a:ea typeface="Calibri" panose="020F0502020204030204" pitchFamily="34" charset="0"/>
              </a:rPr>
              <a:t>đổi</a:t>
            </a:r>
            <a:r>
              <a:rPr lang="en-US" sz="1600" dirty="0">
                <a:effectLst/>
                <a:ea typeface="Calibri" panose="020F0502020204030204" pitchFamily="34" charset="0"/>
              </a:rPr>
              <a:t> </a:t>
            </a:r>
            <a:r>
              <a:rPr lang="en-US" sz="1600" dirty="0" err="1">
                <a:effectLst/>
                <a:ea typeface="Calibri" panose="020F0502020204030204" pitchFamily="34" charset="0"/>
              </a:rPr>
              <a:t>mới</a:t>
            </a:r>
            <a:r>
              <a:rPr lang="en-US" sz="1600" dirty="0">
                <a:effectLst/>
                <a:ea typeface="Calibri" panose="020F0502020204030204" pitchFamily="34" charset="0"/>
              </a:rPr>
              <a:t> </a:t>
            </a:r>
            <a:r>
              <a:rPr lang="en-US" sz="1600" dirty="0" err="1">
                <a:effectLst/>
                <a:ea typeface="Calibri" panose="020F0502020204030204" pitchFamily="34" charset="0"/>
              </a:rPr>
              <a:t>sáng</a:t>
            </a:r>
            <a:r>
              <a:rPr lang="en-US" sz="1600" dirty="0">
                <a:effectLst/>
                <a:ea typeface="Calibri" panose="020F0502020204030204" pitchFamily="34" charset="0"/>
              </a:rPr>
              <a:t> </a:t>
            </a:r>
            <a:r>
              <a:rPr lang="en-US" sz="1600" dirty="0" err="1">
                <a:effectLst/>
                <a:ea typeface="Calibri" panose="020F0502020204030204" pitchFamily="34" charset="0"/>
              </a:rPr>
              <a:t>tạo</a:t>
            </a:r>
            <a:r>
              <a:rPr lang="en-US" sz="1600" dirty="0">
                <a:effectLst/>
                <a:ea typeface="Calibri" panose="020F0502020204030204" pitchFamily="34" charset="0"/>
              </a:rPr>
              <a:t> </a:t>
            </a:r>
            <a:r>
              <a:rPr lang="en-US" sz="1600" dirty="0" err="1">
                <a:effectLst/>
                <a:ea typeface="Calibri" panose="020F0502020204030204" pitchFamily="34" charset="0"/>
              </a:rPr>
              <a:t>và</a:t>
            </a:r>
            <a:r>
              <a:rPr lang="en-US" sz="1600" dirty="0">
                <a:effectLst/>
                <a:ea typeface="Calibri" panose="020F0502020204030204" pitchFamily="34" charset="0"/>
              </a:rPr>
              <a:t> </a:t>
            </a:r>
            <a:r>
              <a:rPr lang="en-US" sz="1600" dirty="0" err="1">
                <a:effectLst/>
                <a:ea typeface="Calibri" panose="020F0502020204030204" pitchFamily="34" charset="0"/>
              </a:rPr>
              <a:t>khởi</a:t>
            </a:r>
            <a:r>
              <a:rPr lang="en-US" sz="1600" dirty="0">
                <a:effectLst/>
                <a:ea typeface="Calibri" panose="020F0502020204030204" pitchFamily="34" charset="0"/>
              </a:rPr>
              <a:t> </a:t>
            </a:r>
            <a:r>
              <a:rPr lang="en-US" sz="1600" dirty="0" err="1">
                <a:effectLst/>
                <a:ea typeface="Calibri" panose="020F0502020204030204" pitchFamily="34" charset="0"/>
              </a:rPr>
              <a:t>nghiệp</a:t>
            </a:r>
            <a:r>
              <a:rPr lang="en-US" sz="1600" dirty="0">
                <a:effectLst/>
                <a:ea typeface="Calibri" panose="020F0502020204030204" pitchFamily="34" charset="0"/>
              </a:rPr>
              <a:t> </a:t>
            </a:r>
            <a:r>
              <a:rPr lang="en-US" sz="1600" dirty="0" err="1">
                <a:effectLst/>
                <a:ea typeface="Calibri" panose="020F0502020204030204" pitchFamily="34" charset="0"/>
              </a:rPr>
              <a:t>sáng</a:t>
            </a:r>
            <a:r>
              <a:rPr lang="en-US" sz="1600" dirty="0">
                <a:effectLst/>
                <a:ea typeface="Calibri" panose="020F0502020204030204" pitchFamily="34" charset="0"/>
              </a:rPr>
              <a:t> </a:t>
            </a:r>
            <a:r>
              <a:rPr lang="en-US" sz="1600" dirty="0" err="1">
                <a:effectLst/>
                <a:ea typeface="Calibri" panose="020F0502020204030204" pitchFamily="34" charset="0"/>
              </a:rPr>
              <a:t>tạo</a:t>
            </a:r>
            <a:r>
              <a:rPr lang="en-US" sz="1600" dirty="0">
                <a:effectLst/>
                <a:ea typeface="Calibri" panose="020F0502020204030204" pitchFamily="34" charset="0"/>
              </a:rPr>
              <a:t>; </a:t>
            </a:r>
            <a:r>
              <a:rPr lang="en-US" sz="1600" dirty="0" err="1">
                <a:effectLst/>
                <a:ea typeface="Calibri" panose="020F0502020204030204" pitchFamily="34" charset="0"/>
              </a:rPr>
              <a:t>thúc</a:t>
            </a:r>
            <a:r>
              <a:rPr lang="en-US" sz="1600" dirty="0">
                <a:effectLst/>
                <a:ea typeface="Calibri" panose="020F0502020204030204" pitchFamily="34" charset="0"/>
              </a:rPr>
              <a:t> </a:t>
            </a:r>
            <a:r>
              <a:rPr lang="en-US" sz="1600" dirty="0" err="1">
                <a:effectLst/>
                <a:ea typeface="Calibri" panose="020F0502020204030204" pitchFamily="34" charset="0"/>
              </a:rPr>
              <a:t>đẩy</a:t>
            </a:r>
            <a:r>
              <a:rPr lang="en-US" sz="1600" dirty="0">
                <a:effectLst/>
                <a:ea typeface="Calibri" panose="020F0502020204030204" pitchFamily="34" charset="0"/>
              </a:rPr>
              <a:t> </a:t>
            </a:r>
            <a:r>
              <a:rPr lang="en-US" sz="1600" dirty="0" err="1">
                <a:effectLst/>
                <a:ea typeface="Calibri" panose="020F0502020204030204" pitchFamily="34" charset="0"/>
              </a:rPr>
              <a:t>đổi</a:t>
            </a:r>
            <a:r>
              <a:rPr lang="en-US" sz="1600" dirty="0">
                <a:effectLst/>
                <a:ea typeface="Calibri" panose="020F0502020204030204" pitchFamily="34" charset="0"/>
              </a:rPr>
              <a:t> </a:t>
            </a:r>
            <a:r>
              <a:rPr lang="en-US" sz="1600" dirty="0" err="1">
                <a:effectLst/>
                <a:ea typeface="Calibri" panose="020F0502020204030204" pitchFamily="34" charset="0"/>
              </a:rPr>
              <a:t>mới</a:t>
            </a:r>
            <a:r>
              <a:rPr lang="en-US" sz="1600" dirty="0">
                <a:effectLst/>
                <a:ea typeface="Calibri" panose="020F0502020204030204" pitchFamily="34" charset="0"/>
              </a:rPr>
              <a:t> </a:t>
            </a:r>
            <a:r>
              <a:rPr lang="en-US" sz="1600" dirty="0" err="1">
                <a:effectLst/>
                <a:ea typeface="Calibri" panose="020F0502020204030204" pitchFamily="34" charset="0"/>
              </a:rPr>
              <a:t>sáng</a:t>
            </a:r>
            <a:r>
              <a:rPr lang="en-US" sz="1600" dirty="0">
                <a:effectLst/>
                <a:ea typeface="Calibri" panose="020F0502020204030204" pitchFamily="34" charset="0"/>
              </a:rPr>
              <a:t> </a:t>
            </a:r>
            <a:r>
              <a:rPr lang="en-US" sz="1600" dirty="0" err="1">
                <a:effectLst/>
                <a:ea typeface="Calibri" panose="020F0502020204030204" pitchFamily="34" charset="0"/>
              </a:rPr>
              <a:t>tạo</a:t>
            </a:r>
            <a:r>
              <a:rPr lang="en-US" sz="1600" dirty="0">
                <a:effectLst/>
                <a:ea typeface="Calibri" panose="020F0502020204030204" pitchFamily="34" charset="0"/>
              </a:rPr>
              <a:t> </a:t>
            </a:r>
            <a:r>
              <a:rPr lang="en-US" sz="1600" dirty="0" err="1">
                <a:effectLst/>
                <a:ea typeface="Calibri" panose="020F0502020204030204" pitchFamily="34" charset="0"/>
              </a:rPr>
              <a:t>khu</a:t>
            </a:r>
            <a:r>
              <a:rPr lang="en-US" sz="1600" dirty="0">
                <a:effectLst/>
                <a:ea typeface="Calibri" panose="020F0502020204030204" pitchFamily="34" charset="0"/>
              </a:rPr>
              <a:t> </a:t>
            </a:r>
            <a:r>
              <a:rPr lang="en-US" sz="1600" dirty="0" err="1">
                <a:effectLst/>
                <a:ea typeface="Calibri" panose="020F0502020204030204" pitchFamily="34" charset="0"/>
              </a:rPr>
              <a:t>vực</a:t>
            </a:r>
            <a:r>
              <a:rPr lang="en-US" sz="1600" dirty="0">
                <a:effectLst/>
                <a:ea typeface="Calibri" panose="020F0502020204030204" pitchFamily="34" charset="0"/>
              </a:rPr>
              <a:t> </a:t>
            </a:r>
            <a:r>
              <a:rPr lang="en-US" sz="1600" dirty="0" err="1">
                <a:effectLst/>
                <a:ea typeface="Calibri" panose="020F0502020204030204" pitchFamily="34" charset="0"/>
              </a:rPr>
              <a:t>công</a:t>
            </a:r>
            <a:r>
              <a:rPr lang="en-US" sz="1600" dirty="0">
                <a:effectLst/>
                <a:ea typeface="Calibri" panose="020F0502020204030204" pitchFamily="34" charset="0"/>
              </a:rPr>
              <a:t>.</a:t>
            </a:r>
            <a:endParaRPr lang="en-US" sz="1600" dirty="0"/>
          </a:p>
        </p:txBody>
      </p:sp>
      <p:sp>
        <p:nvSpPr>
          <p:cNvPr id="6" name="Content Placeholder 2">
            <a:extLst>
              <a:ext uri="{FF2B5EF4-FFF2-40B4-BE49-F238E27FC236}">
                <a16:creationId xmlns:a16="http://schemas.microsoft.com/office/drawing/2014/main" id="{396B2078-814E-BA6E-5361-4BE647ED2763}"/>
              </a:ext>
            </a:extLst>
          </p:cNvPr>
          <p:cNvSpPr txBox="1">
            <a:spLocks/>
          </p:cNvSpPr>
          <p:nvPr/>
        </p:nvSpPr>
        <p:spPr>
          <a:xfrm>
            <a:off x="146270" y="3933970"/>
            <a:ext cx="3439413" cy="252224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Font typeface="Wingdings 3" charset="2"/>
              <a:buNone/>
            </a:pPr>
            <a:r>
              <a:rPr lang="en-US" sz="1600" b="1" dirty="0" err="1">
                <a:effectLst/>
                <a:ea typeface="Calibri" panose="020F0502020204030204" pitchFamily="34" charset="0"/>
              </a:rPr>
              <a:t>Trung</a:t>
            </a:r>
            <a:r>
              <a:rPr lang="en-US" sz="1600" b="1" dirty="0">
                <a:effectLst/>
                <a:ea typeface="Calibri" panose="020F0502020204030204" pitchFamily="34" charset="0"/>
              </a:rPr>
              <a:t> </a:t>
            </a:r>
            <a:r>
              <a:rPr lang="en-US" sz="1600" b="1" dirty="0" err="1">
                <a:effectLst/>
                <a:ea typeface="Calibri" panose="020F0502020204030204" pitchFamily="34" charset="0"/>
              </a:rPr>
              <a:t>tâm</a:t>
            </a:r>
            <a:r>
              <a:rPr lang="en-US" sz="1600" b="1" dirty="0">
                <a:effectLst/>
                <a:ea typeface="Calibri" panose="020F0502020204030204" pitchFamily="34" charset="0"/>
              </a:rPr>
              <a:t> </a:t>
            </a:r>
            <a:r>
              <a:rPr lang="en-US" sz="1600" b="1" dirty="0" err="1">
                <a:effectLst/>
                <a:ea typeface="Calibri" panose="020F0502020204030204" pitchFamily="34" charset="0"/>
              </a:rPr>
              <a:t>Đổi</a:t>
            </a:r>
            <a:r>
              <a:rPr lang="en-US" sz="1600" b="1" dirty="0">
                <a:effectLst/>
                <a:ea typeface="Calibri" panose="020F0502020204030204" pitchFamily="34" charset="0"/>
              </a:rPr>
              <a:t> </a:t>
            </a:r>
            <a:r>
              <a:rPr lang="en-US" sz="1600" b="1" dirty="0" err="1">
                <a:effectLst/>
                <a:ea typeface="Calibri" panose="020F0502020204030204" pitchFamily="34" charset="0"/>
              </a:rPr>
              <a:t>mới</a:t>
            </a:r>
            <a:r>
              <a:rPr lang="en-US" sz="1600" b="1" dirty="0">
                <a:effectLst/>
                <a:ea typeface="Calibri" panose="020F0502020204030204" pitchFamily="34" charset="0"/>
              </a:rPr>
              <a:t> </a:t>
            </a:r>
            <a:r>
              <a:rPr lang="en-US" sz="1600" b="1" dirty="0" err="1">
                <a:effectLst/>
                <a:ea typeface="Calibri" panose="020F0502020204030204" pitchFamily="34" charset="0"/>
              </a:rPr>
              <a:t>sáng</a:t>
            </a:r>
            <a:r>
              <a:rPr lang="en-US" sz="1600" b="1" dirty="0">
                <a:effectLst/>
                <a:ea typeface="Calibri" panose="020F0502020204030204" pitchFamily="34" charset="0"/>
              </a:rPr>
              <a:t> </a:t>
            </a:r>
            <a:r>
              <a:rPr lang="en-US" sz="1600" b="1" dirty="0" err="1">
                <a:effectLst/>
                <a:ea typeface="Calibri" panose="020F0502020204030204" pitchFamily="34" charset="0"/>
              </a:rPr>
              <a:t>tạo</a:t>
            </a:r>
            <a:r>
              <a:rPr lang="en-US" sz="1600" b="1" dirty="0">
                <a:effectLst/>
                <a:ea typeface="Calibri" panose="020F0502020204030204" pitchFamily="34" charset="0"/>
              </a:rPr>
              <a:t> </a:t>
            </a:r>
            <a:r>
              <a:rPr lang="en-US" sz="1600" b="1" dirty="0" err="1">
                <a:effectLst/>
                <a:ea typeface="Calibri" panose="020F0502020204030204" pitchFamily="34" charset="0"/>
              </a:rPr>
              <a:t>quốc</a:t>
            </a:r>
            <a:r>
              <a:rPr lang="en-US" sz="1600" b="1" dirty="0">
                <a:effectLst/>
                <a:ea typeface="Calibri" panose="020F0502020204030204" pitchFamily="34" charset="0"/>
              </a:rPr>
              <a:t> </a:t>
            </a:r>
            <a:r>
              <a:rPr lang="en-US" sz="1600" b="1" dirty="0" err="1">
                <a:effectLst/>
                <a:ea typeface="Calibri" panose="020F0502020204030204" pitchFamily="34" charset="0"/>
              </a:rPr>
              <a:t>tế</a:t>
            </a:r>
            <a:r>
              <a:rPr lang="en-US" sz="1600" b="1" dirty="0">
                <a:effectLst/>
                <a:ea typeface="Calibri" panose="020F0502020204030204" pitchFamily="34" charset="0"/>
              </a:rPr>
              <a:t> </a:t>
            </a:r>
            <a:r>
              <a:rPr lang="en-US" sz="1600" b="1" dirty="0" err="1">
                <a:effectLst/>
                <a:ea typeface="Calibri" panose="020F0502020204030204" pitchFamily="34" charset="0"/>
              </a:rPr>
              <a:t>Khu</a:t>
            </a:r>
            <a:r>
              <a:rPr lang="en-US" sz="1600" b="1" dirty="0">
                <a:effectLst/>
                <a:ea typeface="Calibri" panose="020F0502020204030204" pitchFamily="34" charset="0"/>
              </a:rPr>
              <a:t> </a:t>
            </a:r>
            <a:r>
              <a:rPr lang="en-US" sz="1600" b="1" dirty="0" err="1">
                <a:effectLst/>
                <a:ea typeface="Calibri" panose="020F0502020204030204" pitchFamily="34" charset="0"/>
              </a:rPr>
              <a:t>Công</a:t>
            </a:r>
            <a:r>
              <a:rPr lang="en-US" sz="1600" b="1" dirty="0">
                <a:effectLst/>
                <a:ea typeface="Calibri" panose="020F0502020204030204" pitchFamily="34" charset="0"/>
              </a:rPr>
              <a:t> </a:t>
            </a:r>
            <a:r>
              <a:rPr lang="en-US" sz="1600" b="1" dirty="0" err="1">
                <a:effectLst/>
                <a:ea typeface="Calibri" panose="020F0502020204030204" pitchFamily="34" charset="0"/>
              </a:rPr>
              <a:t>nghệ</a:t>
            </a:r>
            <a:r>
              <a:rPr lang="en-US" sz="1600" b="1" dirty="0">
                <a:effectLst/>
                <a:ea typeface="Calibri" panose="020F0502020204030204" pitchFamily="34" charset="0"/>
              </a:rPr>
              <a:t> </a:t>
            </a:r>
            <a:r>
              <a:rPr lang="en-US" sz="1600" b="1" dirty="0" err="1">
                <a:effectLst/>
                <a:ea typeface="Calibri" panose="020F0502020204030204" pitchFamily="34" charset="0"/>
              </a:rPr>
              <a:t>cao</a:t>
            </a:r>
            <a:r>
              <a:rPr lang="en-US" sz="1600" dirty="0">
                <a:effectLst/>
                <a:ea typeface="Calibri" panose="020F0502020204030204" pitchFamily="34" charset="0"/>
              </a:rPr>
              <a:t>: </a:t>
            </a:r>
            <a:r>
              <a:rPr lang="en-US" sz="1600" dirty="0" err="1">
                <a:effectLst/>
                <a:ea typeface="Calibri" panose="020F0502020204030204" pitchFamily="34" charset="0"/>
              </a:rPr>
              <a:t>có</a:t>
            </a:r>
            <a:r>
              <a:rPr lang="en-US" sz="1600" dirty="0">
                <a:effectLst/>
                <a:ea typeface="Calibri" panose="020F0502020204030204" pitchFamily="34" charset="0"/>
              </a:rPr>
              <a:t> </a:t>
            </a:r>
            <a:r>
              <a:rPr lang="en-US" sz="1600" dirty="0" err="1">
                <a:effectLst/>
                <a:ea typeface="Calibri" panose="020F0502020204030204" pitchFamily="34" charset="0"/>
              </a:rPr>
              <a:t>vai</a:t>
            </a:r>
            <a:r>
              <a:rPr lang="en-US" sz="1600" dirty="0">
                <a:effectLst/>
                <a:ea typeface="Calibri" panose="020F0502020204030204" pitchFamily="34" charset="0"/>
              </a:rPr>
              <a:t> </a:t>
            </a:r>
            <a:r>
              <a:rPr lang="en-US" sz="1600" dirty="0" err="1">
                <a:effectLst/>
                <a:ea typeface="Calibri" panose="020F0502020204030204" pitchFamily="34" charset="0"/>
              </a:rPr>
              <a:t>trò</a:t>
            </a:r>
            <a:r>
              <a:rPr lang="en-US" sz="1600" dirty="0">
                <a:effectLst/>
                <a:ea typeface="Calibri" panose="020F0502020204030204" pitchFamily="34" charset="0"/>
              </a:rPr>
              <a:t> </a:t>
            </a:r>
            <a:r>
              <a:rPr lang="en-US" sz="1600" dirty="0" err="1">
                <a:effectLst/>
                <a:ea typeface="Calibri" panose="020F0502020204030204" pitchFamily="34" charset="0"/>
              </a:rPr>
              <a:t>liên</a:t>
            </a:r>
            <a:r>
              <a:rPr lang="en-US" sz="1600" dirty="0">
                <a:effectLst/>
                <a:ea typeface="Calibri" panose="020F0502020204030204" pitchFamily="34" charset="0"/>
              </a:rPr>
              <a:t> </a:t>
            </a:r>
            <a:r>
              <a:rPr lang="en-US" sz="1600" dirty="0" err="1">
                <a:effectLst/>
                <a:ea typeface="Calibri" panose="020F0502020204030204" pitchFamily="34" charset="0"/>
              </a:rPr>
              <a:t>kết</a:t>
            </a:r>
            <a:r>
              <a:rPr lang="en-US" sz="1600" dirty="0">
                <a:effectLst/>
                <a:ea typeface="Calibri" panose="020F0502020204030204" pitchFamily="34" charset="0"/>
              </a:rPr>
              <a:t> R&amp;D, </a:t>
            </a:r>
            <a:r>
              <a:rPr lang="en-US" sz="1600" dirty="0" err="1">
                <a:effectLst/>
                <a:ea typeface="Calibri" panose="020F0502020204030204" pitchFamily="34" charset="0"/>
              </a:rPr>
              <a:t>ứng</a:t>
            </a:r>
            <a:r>
              <a:rPr lang="en-US" sz="1600" dirty="0">
                <a:effectLst/>
                <a:ea typeface="Calibri" panose="020F0502020204030204" pitchFamily="34" charset="0"/>
              </a:rPr>
              <a:t> </a:t>
            </a:r>
            <a:r>
              <a:rPr lang="en-US" sz="1600" dirty="0" err="1">
                <a:effectLst/>
                <a:ea typeface="Calibri" panose="020F0502020204030204" pitchFamily="34" charset="0"/>
              </a:rPr>
              <a:t>dụng</a:t>
            </a:r>
            <a:r>
              <a:rPr lang="en-US" sz="1600" dirty="0">
                <a:effectLst/>
                <a:ea typeface="Calibri" panose="020F0502020204030204" pitchFamily="34" charset="0"/>
              </a:rPr>
              <a:t> </a:t>
            </a:r>
            <a:r>
              <a:rPr lang="en-US" sz="1600" dirty="0" err="1">
                <a:effectLst/>
                <a:ea typeface="Calibri" panose="020F0502020204030204" pitchFamily="34" charset="0"/>
              </a:rPr>
              <a:t>công</a:t>
            </a:r>
            <a:r>
              <a:rPr lang="en-US" sz="1600" dirty="0">
                <a:effectLst/>
                <a:ea typeface="Calibri" panose="020F0502020204030204" pitchFamily="34" charset="0"/>
              </a:rPr>
              <a:t> </a:t>
            </a:r>
            <a:r>
              <a:rPr lang="en-US" sz="1600" dirty="0" err="1">
                <a:effectLst/>
                <a:ea typeface="Calibri" panose="020F0502020204030204" pitchFamily="34" charset="0"/>
              </a:rPr>
              <a:t>nghệ</a:t>
            </a:r>
            <a:r>
              <a:rPr lang="en-US" sz="1600" dirty="0">
                <a:effectLst/>
                <a:ea typeface="Calibri" panose="020F0502020204030204" pitchFamily="34" charset="0"/>
              </a:rPr>
              <a:t> </a:t>
            </a:r>
            <a:r>
              <a:rPr lang="en-US" sz="1600" dirty="0" err="1">
                <a:effectLst/>
                <a:ea typeface="Calibri" panose="020F0502020204030204" pitchFamily="34" charset="0"/>
              </a:rPr>
              <a:t>cao</a:t>
            </a:r>
            <a:r>
              <a:rPr lang="en-US" sz="1600" dirty="0">
                <a:effectLst/>
                <a:ea typeface="Calibri" panose="020F0502020204030204" pitchFamily="34" charset="0"/>
              </a:rPr>
              <a:t>; </a:t>
            </a:r>
            <a:r>
              <a:rPr lang="en-US" sz="1600" dirty="0" err="1">
                <a:effectLst/>
                <a:ea typeface="Calibri" panose="020F0502020204030204" pitchFamily="34" charset="0"/>
              </a:rPr>
              <a:t>ươm</a:t>
            </a:r>
            <a:r>
              <a:rPr lang="en-US" sz="1600" dirty="0">
                <a:effectLst/>
                <a:ea typeface="Calibri" panose="020F0502020204030204" pitchFamily="34" charset="0"/>
              </a:rPr>
              <a:t> </a:t>
            </a:r>
            <a:r>
              <a:rPr lang="en-US" sz="1600" dirty="0" err="1">
                <a:effectLst/>
                <a:ea typeface="Calibri" panose="020F0502020204030204" pitchFamily="34" charset="0"/>
              </a:rPr>
              <a:t>tạo</a:t>
            </a:r>
            <a:r>
              <a:rPr lang="en-US" sz="1600" dirty="0">
                <a:effectLst/>
                <a:ea typeface="Calibri" panose="020F0502020204030204" pitchFamily="34" charset="0"/>
              </a:rPr>
              <a:t> </a:t>
            </a:r>
            <a:r>
              <a:rPr lang="en-US" sz="1600" dirty="0" err="1">
                <a:effectLst/>
                <a:ea typeface="Calibri" panose="020F0502020204030204" pitchFamily="34" charset="0"/>
              </a:rPr>
              <a:t>công</a:t>
            </a:r>
            <a:r>
              <a:rPr lang="en-US" sz="1600" dirty="0">
                <a:effectLst/>
                <a:ea typeface="Calibri" panose="020F0502020204030204" pitchFamily="34" charset="0"/>
              </a:rPr>
              <a:t> </a:t>
            </a:r>
            <a:r>
              <a:rPr lang="en-US" sz="1600" dirty="0" err="1">
                <a:effectLst/>
                <a:ea typeface="Calibri" panose="020F0502020204030204" pitchFamily="34" charset="0"/>
              </a:rPr>
              <a:t>nghệ</a:t>
            </a:r>
            <a:r>
              <a:rPr lang="en-US" sz="1600" dirty="0">
                <a:effectLst/>
                <a:ea typeface="Calibri" panose="020F0502020204030204" pitchFamily="34" charset="0"/>
              </a:rPr>
              <a:t> </a:t>
            </a:r>
            <a:r>
              <a:rPr lang="en-US" sz="1600" dirty="0" err="1">
                <a:effectLst/>
                <a:ea typeface="Calibri" panose="020F0502020204030204" pitchFamily="34" charset="0"/>
              </a:rPr>
              <a:t>cao</a:t>
            </a:r>
            <a:r>
              <a:rPr lang="en-US" sz="1600" dirty="0">
                <a:effectLst/>
                <a:ea typeface="Calibri" panose="020F0502020204030204" pitchFamily="34" charset="0"/>
              </a:rPr>
              <a:t>, </a:t>
            </a:r>
            <a:r>
              <a:rPr lang="en-US" sz="1600" dirty="0" err="1">
                <a:effectLst/>
                <a:ea typeface="Calibri" panose="020F0502020204030204" pitchFamily="34" charset="0"/>
              </a:rPr>
              <a:t>doanh</a:t>
            </a:r>
            <a:r>
              <a:rPr lang="en-US" sz="1600" dirty="0">
                <a:effectLst/>
                <a:ea typeface="Calibri" panose="020F0502020204030204" pitchFamily="34" charset="0"/>
              </a:rPr>
              <a:t> </a:t>
            </a:r>
            <a:r>
              <a:rPr lang="en-US" sz="1600" dirty="0" err="1">
                <a:effectLst/>
                <a:ea typeface="Calibri" panose="020F0502020204030204" pitchFamily="34" charset="0"/>
              </a:rPr>
              <a:t>nghiệp</a:t>
            </a:r>
            <a:r>
              <a:rPr lang="en-US" sz="1600" dirty="0">
                <a:effectLst/>
                <a:ea typeface="Calibri" panose="020F0502020204030204" pitchFamily="34" charset="0"/>
              </a:rPr>
              <a:t> </a:t>
            </a:r>
            <a:r>
              <a:rPr lang="en-US" sz="1600" dirty="0" err="1">
                <a:effectLst/>
                <a:ea typeface="Calibri" panose="020F0502020204030204" pitchFamily="34" charset="0"/>
              </a:rPr>
              <a:t>công</a:t>
            </a:r>
            <a:r>
              <a:rPr lang="en-US" sz="1600" dirty="0">
                <a:effectLst/>
                <a:ea typeface="Calibri" panose="020F0502020204030204" pitchFamily="34" charset="0"/>
              </a:rPr>
              <a:t> </a:t>
            </a:r>
            <a:r>
              <a:rPr lang="en-US" sz="1600" dirty="0" err="1">
                <a:effectLst/>
                <a:ea typeface="Calibri" panose="020F0502020204030204" pitchFamily="34" charset="0"/>
              </a:rPr>
              <a:t>nghệ</a:t>
            </a:r>
            <a:r>
              <a:rPr lang="en-US" sz="1600" dirty="0">
                <a:effectLst/>
                <a:ea typeface="Calibri" panose="020F0502020204030204" pitchFamily="34" charset="0"/>
              </a:rPr>
              <a:t> </a:t>
            </a:r>
            <a:r>
              <a:rPr lang="en-US" sz="1600" dirty="0" err="1">
                <a:effectLst/>
                <a:ea typeface="Calibri" panose="020F0502020204030204" pitchFamily="34" charset="0"/>
              </a:rPr>
              <a:t>cao</a:t>
            </a:r>
            <a:r>
              <a:rPr lang="en-US" sz="1600" dirty="0">
                <a:effectLst/>
                <a:ea typeface="Calibri" panose="020F0502020204030204" pitchFamily="34" charset="0"/>
              </a:rPr>
              <a:t>; </a:t>
            </a:r>
            <a:r>
              <a:rPr lang="en-US" sz="1600" dirty="0" err="1">
                <a:effectLst/>
                <a:ea typeface="Calibri" panose="020F0502020204030204" pitchFamily="34" charset="0"/>
              </a:rPr>
              <a:t>đào</a:t>
            </a:r>
            <a:r>
              <a:rPr lang="en-US" sz="1600" dirty="0">
                <a:effectLst/>
                <a:ea typeface="Calibri" panose="020F0502020204030204" pitchFamily="34" charset="0"/>
              </a:rPr>
              <a:t> </a:t>
            </a:r>
            <a:r>
              <a:rPr lang="en-US" sz="1600" dirty="0" err="1">
                <a:effectLst/>
                <a:ea typeface="Calibri" panose="020F0502020204030204" pitchFamily="34" charset="0"/>
              </a:rPr>
              <a:t>tạo</a:t>
            </a:r>
            <a:r>
              <a:rPr lang="en-US" sz="1600" dirty="0">
                <a:effectLst/>
                <a:ea typeface="Calibri" panose="020F0502020204030204" pitchFamily="34" charset="0"/>
              </a:rPr>
              <a:t> </a:t>
            </a:r>
            <a:r>
              <a:rPr lang="en-US" sz="1600" dirty="0" err="1">
                <a:effectLst/>
                <a:ea typeface="Calibri" panose="020F0502020204030204" pitchFamily="34" charset="0"/>
              </a:rPr>
              <a:t>nhân</a:t>
            </a:r>
            <a:r>
              <a:rPr lang="en-US" sz="1600" dirty="0">
                <a:effectLst/>
                <a:ea typeface="Calibri" panose="020F0502020204030204" pitchFamily="34" charset="0"/>
              </a:rPr>
              <a:t> </a:t>
            </a:r>
            <a:r>
              <a:rPr lang="en-US" sz="1600" dirty="0" err="1">
                <a:effectLst/>
                <a:ea typeface="Calibri" panose="020F0502020204030204" pitchFamily="34" charset="0"/>
              </a:rPr>
              <a:t>lực</a:t>
            </a:r>
            <a:r>
              <a:rPr lang="en-US" sz="1600" dirty="0">
                <a:effectLst/>
                <a:ea typeface="Calibri" panose="020F0502020204030204" pitchFamily="34" charset="0"/>
              </a:rPr>
              <a:t> </a:t>
            </a:r>
            <a:r>
              <a:rPr lang="en-US" sz="1600" dirty="0" err="1">
                <a:effectLst/>
                <a:ea typeface="Calibri" panose="020F0502020204030204" pitchFamily="34" charset="0"/>
              </a:rPr>
              <a:t>công</a:t>
            </a:r>
            <a:r>
              <a:rPr lang="en-US" sz="1600" dirty="0">
                <a:effectLst/>
                <a:ea typeface="Calibri" panose="020F0502020204030204" pitchFamily="34" charset="0"/>
              </a:rPr>
              <a:t> </a:t>
            </a:r>
            <a:r>
              <a:rPr lang="en-US" sz="1600" dirty="0" err="1">
                <a:effectLst/>
                <a:ea typeface="Calibri" panose="020F0502020204030204" pitchFamily="34" charset="0"/>
              </a:rPr>
              <a:t>nghệ</a:t>
            </a:r>
            <a:r>
              <a:rPr lang="en-US" sz="1600" dirty="0">
                <a:effectLst/>
                <a:ea typeface="Calibri" panose="020F0502020204030204" pitchFamily="34" charset="0"/>
              </a:rPr>
              <a:t> </a:t>
            </a:r>
            <a:r>
              <a:rPr lang="en-US" sz="1600" dirty="0" err="1">
                <a:effectLst/>
                <a:ea typeface="Calibri" panose="020F0502020204030204" pitchFamily="34" charset="0"/>
              </a:rPr>
              <a:t>cao</a:t>
            </a:r>
            <a:r>
              <a:rPr lang="en-US" sz="1600" dirty="0">
                <a:effectLst/>
                <a:ea typeface="Calibri" panose="020F0502020204030204" pitchFamily="34" charset="0"/>
              </a:rPr>
              <a:t>; </a:t>
            </a:r>
            <a:r>
              <a:rPr lang="en-US" sz="1600" dirty="0" err="1">
                <a:effectLst/>
                <a:ea typeface="Calibri" panose="020F0502020204030204" pitchFamily="34" charset="0"/>
              </a:rPr>
              <a:t>tổ</a:t>
            </a:r>
            <a:r>
              <a:rPr lang="en-US" sz="1600" dirty="0">
                <a:effectLst/>
                <a:ea typeface="Calibri" panose="020F0502020204030204" pitchFamily="34" charset="0"/>
              </a:rPr>
              <a:t> </a:t>
            </a:r>
            <a:r>
              <a:rPr lang="en-US" sz="1600" dirty="0" err="1">
                <a:effectLst/>
                <a:ea typeface="Calibri" panose="020F0502020204030204" pitchFamily="34" charset="0"/>
              </a:rPr>
              <a:t>chức</a:t>
            </a:r>
            <a:r>
              <a:rPr lang="en-US" sz="1600" dirty="0">
                <a:effectLst/>
                <a:ea typeface="Calibri" panose="020F0502020204030204" pitchFamily="34" charset="0"/>
              </a:rPr>
              <a:t> sandbox </a:t>
            </a:r>
            <a:r>
              <a:rPr lang="en-US" sz="1600" dirty="0" err="1">
                <a:effectLst/>
                <a:ea typeface="Calibri" panose="020F0502020204030204" pitchFamily="34" charset="0"/>
              </a:rPr>
              <a:t>thử</a:t>
            </a:r>
            <a:r>
              <a:rPr lang="en-US" sz="1600" dirty="0">
                <a:effectLst/>
                <a:ea typeface="Calibri" panose="020F0502020204030204" pitchFamily="34" charset="0"/>
              </a:rPr>
              <a:t> </a:t>
            </a:r>
            <a:r>
              <a:rPr lang="en-US" sz="1600" dirty="0" err="1">
                <a:effectLst/>
                <a:ea typeface="Calibri" panose="020F0502020204030204" pitchFamily="34" charset="0"/>
              </a:rPr>
              <a:t>nghiệm</a:t>
            </a:r>
            <a:r>
              <a:rPr lang="en-US" sz="1600" dirty="0">
                <a:effectLst/>
                <a:ea typeface="Calibri" panose="020F0502020204030204" pitchFamily="34" charset="0"/>
              </a:rPr>
              <a:t> </a:t>
            </a:r>
            <a:r>
              <a:rPr lang="en-US" sz="1600" dirty="0" err="1">
                <a:effectLst/>
                <a:ea typeface="Calibri" panose="020F0502020204030204" pitchFamily="34" charset="0"/>
              </a:rPr>
              <a:t>công</a:t>
            </a:r>
            <a:r>
              <a:rPr lang="en-US" sz="1600" dirty="0">
                <a:effectLst/>
                <a:ea typeface="Calibri" panose="020F0502020204030204" pitchFamily="34" charset="0"/>
              </a:rPr>
              <a:t> </a:t>
            </a:r>
            <a:r>
              <a:rPr lang="en-US" sz="1600" dirty="0" err="1">
                <a:effectLst/>
                <a:ea typeface="Calibri" panose="020F0502020204030204" pitchFamily="34" charset="0"/>
              </a:rPr>
              <a:t>nghệ</a:t>
            </a:r>
            <a:r>
              <a:rPr lang="en-US" sz="1600" dirty="0">
                <a:effectLst/>
                <a:ea typeface="Calibri" panose="020F0502020204030204" pitchFamily="34" charset="0"/>
              </a:rPr>
              <a:t> </a:t>
            </a:r>
            <a:r>
              <a:rPr lang="en-US" sz="1600" dirty="0" err="1">
                <a:effectLst/>
                <a:ea typeface="Calibri" panose="020F0502020204030204" pitchFamily="34" charset="0"/>
              </a:rPr>
              <a:t>cao</a:t>
            </a:r>
            <a:r>
              <a:rPr lang="en-US" sz="1600" dirty="0">
                <a:effectLst/>
                <a:ea typeface="Calibri" panose="020F0502020204030204" pitchFamily="34" charset="0"/>
              </a:rPr>
              <a:t>; </a:t>
            </a:r>
            <a:r>
              <a:rPr lang="en-US" sz="1600" dirty="0" err="1">
                <a:effectLst/>
                <a:ea typeface="Calibri" panose="020F0502020204030204" pitchFamily="34" charset="0"/>
              </a:rPr>
              <a:t>hỗ</a:t>
            </a:r>
            <a:r>
              <a:rPr lang="en-US" sz="1600" dirty="0">
                <a:effectLst/>
                <a:ea typeface="Calibri" panose="020F0502020204030204" pitchFamily="34" charset="0"/>
              </a:rPr>
              <a:t> </a:t>
            </a:r>
            <a:r>
              <a:rPr lang="en-US" sz="1600" dirty="0" err="1">
                <a:effectLst/>
                <a:ea typeface="Calibri" panose="020F0502020204030204" pitchFamily="34" charset="0"/>
              </a:rPr>
              <a:t>trợ</a:t>
            </a:r>
            <a:r>
              <a:rPr lang="en-US" sz="1600" dirty="0">
                <a:effectLst/>
                <a:ea typeface="Calibri" panose="020F0502020204030204" pitchFamily="34" charset="0"/>
              </a:rPr>
              <a:t> </a:t>
            </a:r>
            <a:r>
              <a:rPr lang="en-US" sz="1600" dirty="0" err="1">
                <a:effectLst/>
                <a:ea typeface="Calibri" panose="020F0502020204030204" pitchFamily="34" charset="0"/>
              </a:rPr>
              <a:t>chuyển</a:t>
            </a:r>
            <a:r>
              <a:rPr lang="en-US" sz="1600" dirty="0">
                <a:effectLst/>
                <a:ea typeface="Calibri" panose="020F0502020204030204" pitchFamily="34" charset="0"/>
              </a:rPr>
              <a:t> </a:t>
            </a:r>
            <a:r>
              <a:rPr lang="en-US" sz="1600" dirty="0" err="1">
                <a:effectLst/>
                <a:ea typeface="Calibri" panose="020F0502020204030204" pitchFamily="34" charset="0"/>
              </a:rPr>
              <a:t>giao</a:t>
            </a:r>
            <a:r>
              <a:rPr lang="en-US" sz="1600" dirty="0">
                <a:effectLst/>
                <a:ea typeface="Calibri" panose="020F0502020204030204" pitchFamily="34" charset="0"/>
              </a:rPr>
              <a:t> </a:t>
            </a:r>
            <a:r>
              <a:rPr lang="en-US" sz="1600" dirty="0" err="1">
                <a:effectLst/>
                <a:ea typeface="Calibri" panose="020F0502020204030204" pitchFamily="34" charset="0"/>
              </a:rPr>
              <a:t>công</a:t>
            </a:r>
            <a:r>
              <a:rPr lang="en-US" sz="1600" dirty="0">
                <a:effectLst/>
                <a:ea typeface="Calibri" panose="020F0502020204030204" pitchFamily="34" charset="0"/>
              </a:rPr>
              <a:t> </a:t>
            </a:r>
            <a:r>
              <a:rPr lang="en-US" sz="1600" dirty="0" err="1">
                <a:effectLst/>
                <a:ea typeface="Calibri" panose="020F0502020204030204" pitchFamily="34" charset="0"/>
              </a:rPr>
              <a:t>nghệ</a:t>
            </a:r>
            <a:r>
              <a:rPr lang="en-US" sz="1600" dirty="0">
                <a:effectLst/>
                <a:ea typeface="Calibri" panose="020F0502020204030204" pitchFamily="34" charset="0"/>
              </a:rPr>
              <a:t> </a:t>
            </a:r>
            <a:r>
              <a:rPr lang="en-US" sz="1600" dirty="0" err="1">
                <a:effectLst/>
                <a:ea typeface="Calibri" panose="020F0502020204030204" pitchFamily="34" charset="0"/>
              </a:rPr>
              <a:t>cho</a:t>
            </a:r>
            <a:r>
              <a:rPr lang="en-US" sz="1600" dirty="0">
                <a:effectLst/>
                <a:ea typeface="Calibri" panose="020F0502020204030204" pitchFamily="34" charset="0"/>
              </a:rPr>
              <a:t> </a:t>
            </a:r>
            <a:r>
              <a:rPr lang="en-US" sz="1600" dirty="0" err="1">
                <a:effectLst/>
                <a:ea typeface="Calibri" panose="020F0502020204030204" pitchFamily="34" charset="0"/>
              </a:rPr>
              <a:t>doanh</a:t>
            </a:r>
            <a:r>
              <a:rPr lang="en-US" sz="1600" dirty="0">
                <a:effectLst/>
                <a:ea typeface="Calibri" panose="020F0502020204030204" pitchFamily="34" charset="0"/>
              </a:rPr>
              <a:t> </a:t>
            </a:r>
            <a:r>
              <a:rPr lang="en-US" sz="1600" dirty="0" err="1">
                <a:effectLst/>
                <a:ea typeface="Calibri" panose="020F0502020204030204" pitchFamily="34" charset="0"/>
              </a:rPr>
              <a:t>nghiệp</a:t>
            </a:r>
            <a:r>
              <a:rPr lang="en-US" sz="1600" dirty="0">
                <a:effectLst/>
                <a:ea typeface="Calibri" panose="020F0502020204030204" pitchFamily="34" charset="0"/>
              </a:rPr>
              <a:t>.</a:t>
            </a:r>
            <a:endParaRPr lang="en-US" sz="1600" dirty="0"/>
          </a:p>
        </p:txBody>
      </p:sp>
      <p:sp>
        <p:nvSpPr>
          <p:cNvPr id="7" name="Content Placeholder 2">
            <a:extLst>
              <a:ext uri="{FF2B5EF4-FFF2-40B4-BE49-F238E27FC236}">
                <a16:creationId xmlns:a16="http://schemas.microsoft.com/office/drawing/2014/main" id="{C6AE820C-2849-4880-251F-0AFA7D08F43D}"/>
              </a:ext>
            </a:extLst>
          </p:cNvPr>
          <p:cNvSpPr txBox="1">
            <a:spLocks/>
          </p:cNvSpPr>
          <p:nvPr/>
        </p:nvSpPr>
        <p:spPr>
          <a:xfrm>
            <a:off x="8439741" y="3933970"/>
            <a:ext cx="3679124" cy="252224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Font typeface="Wingdings 3" charset="2"/>
              <a:buNone/>
            </a:pPr>
            <a:r>
              <a:rPr lang="en-US" sz="1600" b="1" dirty="0" err="1">
                <a:effectLst/>
                <a:ea typeface="Calibri" panose="020F0502020204030204" pitchFamily="34" charset="0"/>
              </a:rPr>
              <a:t>Trung</a:t>
            </a:r>
            <a:r>
              <a:rPr lang="en-US" sz="1600" b="1" dirty="0">
                <a:effectLst/>
                <a:ea typeface="Calibri" panose="020F0502020204030204" pitchFamily="34" charset="0"/>
              </a:rPr>
              <a:t> </a:t>
            </a:r>
            <a:r>
              <a:rPr lang="en-US" sz="1600" b="1" dirty="0" err="1">
                <a:effectLst/>
                <a:ea typeface="Calibri" panose="020F0502020204030204" pitchFamily="34" charset="0"/>
              </a:rPr>
              <a:t>tâm</a:t>
            </a:r>
            <a:r>
              <a:rPr lang="en-US" sz="1600" b="1" dirty="0">
                <a:effectLst/>
                <a:ea typeface="Calibri" panose="020F0502020204030204" pitchFamily="34" charset="0"/>
              </a:rPr>
              <a:t> do </a:t>
            </a:r>
            <a:r>
              <a:rPr lang="en-US" sz="1600" b="1" dirty="0" err="1">
                <a:effectLst/>
                <a:ea typeface="Calibri" panose="020F0502020204030204" pitchFamily="34" charset="0"/>
              </a:rPr>
              <a:t>Doanh</a:t>
            </a:r>
            <a:r>
              <a:rPr lang="en-US" sz="1600" b="1" dirty="0">
                <a:effectLst/>
                <a:ea typeface="Calibri" panose="020F0502020204030204" pitchFamily="34" charset="0"/>
              </a:rPr>
              <a:t> </a:t>
            </a:r>
            <a:r>
              <a:rPr lang="en-US" sz="1600" b="1" dirty="0" err="1">
                <a:effectLst/>
                <a:ea typeface="Calibri" panose="020F0502020204030204" pitchFamily="34" charset="0"/>
              </a:rPr>
              <a:t>nghiệp</a:t>
            </a:r>
            <a:r>
              <a:rPr lang="en-US" sz="1600" b="1" dirty="0">
                <a:effectLst/>
                <a:ea typeface="Calibri" panose="020F0502020204030204" pitchFamily="34" charset="0"/>
              </a:rPr>
              <a:t> </a:t>
            </a:r>
            <a:r>
              <a:rPr lang="en-US" sz="1600" b="1" dirty="0" err="1">
                <a:effectLst/>
                <a:ea typeface="Calibri" panose="020F0502020204030204" pitchFamily="34" charset="0"/>
              </a:rPr>
              <a:t>đầu</a:t>
            </a:r>
            <a:r>
              <a:rPr lang="en-US" sz="1600" b="1" dirty="0">
                <a:effectLst/>
                <a:ea typeface="Calibri" panose="020F0502020204030204" pitchFamily="34" charset="0"/>
              </a:rPr>
              <a:t> </a:t>
            </a:r>
            <a:r>
              <a:rPr lang="en-US" sz="1600" b="1" dirty="0" err="1">
                <a:effectLst/>
                <a:ea typeface="Calibri" panose="020F0502020204030204" pitchFamily="34" charset="0"/>
              </a:rPr>
              <a:t>tư</a:t>
            </a:r>
            <a:r>
              <a:rPr lang="en-US" sz="1600" b="1" dirty="0">
                <a:effectLst/>
                <a:ea typeface="Calibri" panose="020F0502020204030204" pitchFamily="34" charset="0"/>
              </a:rPr>
              <a:t> </a:t>
            </a:r>
            <a:r>
              <a:rPr lang="en-US" sz="1600" b="1" dirty="0" err="1">
                <a:effectLst/>
                <a:ea typeface="Calibri" panose="020F0502020204030204" pitchFamily="34" charset="0"/>
              </a:rPr>
              <a:t>nhưng</a:t>
            </a:r>
            <a:r>
              <a:rPr lang="en-US" sz="1600" b="1" dirty="0">
                <a:effectLst/>
                <a:ea typeface="Calibri" panose="020F0502020204030204" pitchFamily="34" charset="0"/>
              </a:rPr>
              <a:t> </a:t>
            </a:r>
            <a:r>
              <a:rPr lang="en-US" sz="1600" b="1" dirty="0" err="1">
                <a:effectLst/>
                <a:ea typeface="Calibri" panose="020F0502020204030204" pitchFamily="34" charset="0"/>
              </a:rPr>
              <a:t>có</a:t>
            </a:r>
            <a:r>
              <a:rPr lang="en-US" sz="1600" b="1" dirty="0">
                <a:effectLst/>
                <a:ea typeface="Calibri" panose="020F0502020204030204" pitchFamily="34" charset="0"/>
              </a:rPr>
              <a:t> </a:t>
            </a:r>
            <a:r>
              <a:rPr lang="en-US" sz="1600" b="1" dirty="0" err="1">
                <a:effectLst/>
                <a:ea typeface="Calibri" panose="020F0502020204030204" pitchFamily="34" charset="0"/>
              </a:rPr>
              <a:t>hỗ</a:t>
            </a:r>
            <a:r>
              <a:rPr lang="en-US" sz="1600" b="1" dirty="0">
                <a:effectLst/>
                <a:ea typeface="Calibri" panose="020F0502020204030204" pitchFamily="34" charset="0"/>
              </a:rPr>
              <a:t> </a:t>
            </a:r>
            <a:r>
              <a:rPr lang="en-US" sz="1600" b="1" dirty="0" err="1">
                <a:effectLst/>
                <a:ea typeface="Calibri" panose="020F0502020204030204" pitchFamily="34" charset="0"/>
              </a:rPr>
              <a:t>trợ</a:t>
            </a:r>
            <a:r>
              <a:rPr lang="en-US" sz="1600" b="1" dirty="0">
                <a:effectLst/>
                <a:ea typeface="Calibri" panose="020F0502020204030204" pitchFamily="34" charset="0"/>
              </a:rPr>
              <a:t> </a:t>
            </a:r>
            <a:r>
              <a:rPr lang="en-US" sz="1600" b="1" dirty="0" err="1">
                <a:effectLst/>
                <a:ea typeface="Calibri" panose="020F0502020204030204" pitchFamily="34" charset="0"/>
              </a:rPr>
              <a:t>nhà</a:t>
            </a:r>
            <a:r>
              <a:rPr lang="en-US" sz="1600" b="1" dirty="0">
                <a:effectLst/>
                <a:ea typeface="Calibri" panose="020F0502020204030204" pitchFamily="34" charset="0"/>
              </a:rPr>
              <a:t> </a:t>
            </a:r>
            <a:r>
              <a:rPr lang="en-US" sz="1600" b="1" dirty="0" err="1">
                <a:effectLst/>
                <a:ea typeface="Calibri" panose="020F0502020204030204" pitchFamily="34" charset="0"/>
              </a:rPr>
              <a:t>nước</a:t>
            </a:r>
            <a:r>
              <a:rPr lang="en-US" sz="1600" b="1" dirty="0">
                <a:effectLst/>
                <a:ea typeface="Calibri" panose="020F0502020204030204" pitchFamily="34" charset="0"/>
              </a:rPr>
              <a:t> </a:t>
            </a:r>
            <a:r>
              <a:rPr lang="en-US" sz="1600" b="1" dirty="0" err="1">
                <a:effectLst/>
                <a:ea typeface="Calibri" panose="020F0502020204030204" pitchFamily="34" charset="0"/>
              </a:rPr>
              <a:t>theo</a:t>
            </a:r>
            <a:r>
              <a:rPr lang="en-US" sz="1600" b="1" dirty="0">
                <a:effectLst/>
                <a:ea typeface="Calibri" panose="020F0502020204030204" pitchFamily="34" charset="0"/>
              </a:rPr>
              <a:t> </a:t>
            </a:r>
            <a:r>
              <a:rPr lang="en-US" sz="1600" b="1" dirty="0" err="1">
                <a:effectLst/>
                <a:ea typeface="Calibri" panose="020F0502020204030204" pitchFamily="34" charset="0"/>
              </a:rPr>
              <a:t>hình</a:t>
            </a:r>
            <a:r>
              <a:rPr lang="en-US" sz="1600" b="1" dirty="0">
                <a:effectLst/>
                <a:ea typeface="Calibri" panose="020F0502020204030204" pitchFamily="34" charset="0"/>
              </a:rPr>
              <a:t> </a:t>
            </a:r>
            <a:r>
              <a:rPr lang="en-US" sz="1600" b="1" dirty="0" err="1">
                <a:effectLst/>
                <a:ea typeface="Calibri" panose="020F0502020204030204" pitchFamily="34" charset="0"/>
              </a:rPr>
              <a:t>thức</a:t>
            </a:r>
            <a:r>
              <a:rPr lang="en-US" sz="1600" b="1" dirty="0">
                <a:effectLst/>
                <a:ea typeface="Calibri" panose="020F0502020204030204" pitchFamily="34" charset="0"/>
              </a:rPr>
              <a:t> </a:t>
            </a:r>
            <a:r>
              <a:rPr lang="en-US" sz="1600" b="1" dirty="0" err="1">
                <a:effectLst/>
                <a:ea typeface="Calibri" panose="020F0502020204030204" pitchFamily="34" charset="0"/>
              </a:rPr>
              <a:t>hợp</a:t>
            </a:r>
            <a:r>
              <a:rPr lang="en-US" sz="1600" b="1" dirty="0">
                <a:effectLst/>
                <a:ea typeface="Calibri" panose="020F0502020204030204" pitchFamily="34" charset="0"/>
              </a:rPr>
              <a:t> </a:t>
            </a:r>
            <a:r>
              <a:rPr lang="en-US" sz="1600" b="1" dirty="0" err="1">
                <a:effectLst/>
                <a:ea typeface="Calibri" panose="020F0502020204030204" pitchFamily="34" charset="0"/>
              </a:rPr>
              <a:t>tác</a:t>
            </a:r>
            <a:r>
              <a:rPr lang="en-US" sz="1600" b="1" dirty="0">
                <a:effectLst/>
                <a:ea typeface="Calibri" panose="020F0502020204030204" pitchFamily="34" charset="0"/>
              </a:rPr>
              <a:t> </a:t>
            </a:r>
            <a:r>
              <a:rPr lang="en-US" sz="1600" b="1" dirty="0" err="1">
                <a:effectLst/>
                <a:ea typeface="Calibri" panose="020F0502020204030204" pitchFamily="34" charset="0"/>
              </a:rPr>
              <a:t>Công</a:t>
            </a:r>
            <a:r>
              <a:rPr lang="en-US" sz="1600" b="1" dirty="0">
                <a:effectLst/>
                <a:ea typeface="Calibri" panose="020F0502020204030204" pitchFamily="34" charset="0"/>
              </a:rPr>
              <a:t> </a:t>
            </a:r>
            <a:r>
              <a:rPr lang="en-US" sz="1600" b="1" dirty="0" err="1">
                <a:effectLst/>
                <a:ea typeface="Calibri" panose="020F0502020204030204" pitchFamily="34" charset="0"/>
              </a:rPr>
              <a:t>Tư</a:t>
            </a:r>
            <a:r>
              <a:rPr lang="en-US" sz="1600" b="1" dirty="0">
                <a:effectLst/>
                <a:ea typeface="Calibri" panose="020F0502020204030204" pitchFamily="34" charset="0"/>
              </a:rPr>
              <a:t> (PPP): </a:t>
            </a:r>
            <a:r>
              <a:rPr lang="en-US" sz="1600" dirty="0" err="1">
                <a:effectLst/>
                <a:ea typeface="Calibri" panose="020F0502020204030204" pitchFamily="34" charset="0"/>
              </a:rPr>
              <a:t>cung</a:t>
            </a:r>
            <a:r>
              <a:rPr lang="en-US" sz="1600" dirty="0">
                <a:effectLst/>
                <a:ea typeface="Calibri" panose="020F0502020204030204" pitchFamily="34" charset="0"/>
              </a:rPr>
              <a:t> </a:t>
            </a:r>
            <a:r>
              <a:rPr lang="en-US" sz="1600" dirty="0" err="1">
                <a:effectLst/>
                <a:ea typeface="Calibri" panose="020F0502020204030204" pitchFamily="34" charset="0"/>
              </a:rPr>
              <a:t>cấp</a:t>
            </a:r>
            <a:r>
              <a:rPr lang="en-US" sz="1600" dirty="0">
                <a:effectLst/>
                <a:ea typeface="Calibri" panose="020F0502020204030204" pitchFamily="34" charset="0"/>
              </a:rPr>
              <a:t> </a:t>
            </a:r>
            <a:r>
              <a:rPr lang="en-US" sz="1600" dirty="0" err="1">
                <a:effectLst/>
                <a:ea typeface="Calibri" panose="020F0502020204030204" pitchFamily="34" charset="0"/>
              </a:rPr>
              <a:t>cơ</a:t>
            </a:r>
            <a:r>
              <a:rPr lang="en-US" sz="1600" dirty="0">
                <a:effectLst/>
                <a:ea typeface="Calibri" panose="020F0502020204030204" pitchFamily="34" charset="0"/>
              </a:rPr>
              <a:t> </a:t>
            </a:r>
            <a:r>
              <a:rPr lang="en-US" sz="1600" dirty="0" err="1">
                <a:effectLst/>
                <a:ea typeface="Calibri" panose="020F0502020204030204" pitchFamily="34" charset="0"/>
              </a:rPr>
              <a:t>sở</a:t>
            </a:r>
            <a:r>
              <a:rPr lang="en-US" sz="1600" dirty="0">
                <a:effectLst/>
                <a:ea typeface="Calibri" panose="020F0502020204030204" pitchFamily="34" charset="0"/>
              </a:rPr>
              <a:t> </a:t>
            </a:r>
            <a:r>
              <a:rPr lang="en-US" sz="1600" dirty="0" err="1">
                <a:effectLst/>
                <a:ea typeface="Calibri" panose="020F0502020204030204" pitchFamily="34" charset="0"/>
              </a:rPr>
              <a:t>vật</a:t>
            </a:r>
            <a:r>
              <a:rPr lang="en-US" sz="1600" dirty="0">
                <a:effectLst/>
                <a:ea typeface="Calibri" panose="020F0502020204030204" pitchFamily="34" charset="0"/>
              </a:rPr>
              <a:t> </a:t>
            </a:r>
            <a:r>
              <a:rPr lang="en-US" sz="1600" dirty="0" err="1">
                <a:effectLst/>
                <a:ea typeface="Calibri" panose="020F0502020204030204" pitchFamily="34" charset="0"/>
              </a:rPr>
              <a:t>chất</a:t>
            </a:r>
            <a:r>
              <a:rPr lang="en-US" sz="1600" dirty="0">
                <a:effectLst/>
                <a:ea typeface="Calibri" panose="020F0502020204030204" pitchFamily="34" charset="0"/>
              </a:rPr>
              <a:t> </a:t>
            </a:r>
            <a:r>
              <a:rPr lang="en-US" sz="1600" dirty="0" err="1">
                <a:effectLst/>
                <a:ea typeface="Calibri" panose="020F0502020204030204" pitchFamily="34" charset="0"/>
              </a:rPr>
              <a:t>chuyên</a:t>
            </a:r>
            <a:r>
              <a:rPr lang="en-US" sz="1600" dirty="0">
                <a:effectLst/>
                <a:ea typeface="Calibri" panose="020F0502020204030204" pitchFamily="34" charset="0"/>
              </a:rPr>
              <a:t> </a:t>
            </a:r>
            <a:r>
              <a:rPr lang="en-US" sz="1600" dirty="0" err="1">
                <a:effectLst/>
                <a:ea typeface="Calibri" panose="020F0502020204030204" pitchFamily="34" charset="0"/>
              </a:rPr>
              <a:t>biệt</a:t>
            </a:r>
            <a:r>
              <a:rPr lang="en-US" sz="1600" dirty="0">
                <a:effectLst/>
                <a:ea typeface="Calibri" panose="020F0502020204030204" pitchFamily="34" charset="0"/>
              </a:rPr>
              <a:t>, </a:t>
            </a:r>
            <a:r>
              <a:rPr lang="en-US" sz="1600" dirty="0" err="1">
                <a:effectLst/>
                <a:ea typeface="Calibri" panose="020F0502020204030204" pitchFamily="34" charset="0"/>
              </a:rPr>
              <a:t>và</a:t>
            </a:r>
            <a:r>
              <a:rPr lang="en-US" sz="1600" dirty="0">
                <a:effectLst/>
                <a:ea typeface="Calibri" panose="020F0502020204030204" pitchFamily="34" charset="0"/>
              </a:rPr>
              <a:t> </a:t>
            </a:r>
            <a:r>
              <a:rPr lang="en-US" sz="1600" dirty="0" err="1">
                <a:effectLst/>
                <a:ea typeface="Calibri" panose="020F0502020204030204" pitchFamily="34" charset="0"/>
              </a:rPr>
              <a:t>đảm</a:t>
            </a:r>
            <a:r>
              <a:rPr lang="en-US" sz="1600" dirty="0">
                <a:effectLst/>
                <a:ea typeface="Calibri" panose="020F0502020204030204" pitchFamily="34" charset="0"/>
              </a:rPr>
              <a:t> </a:t>
            </a:r>
            <a:r>
              <a:rPr lang="en-US" sz="1600" dirty="0" err="1">
                <a:effectLst/>
                <a:ea typeface="Calibri" panose="020F0502020204030204" pitchFamily="34" charset="0"/>
              </a:rPr>
              <a:t>bảo</a:t>
            </a:r>
            <a:r>
              <a:rPr lang="en-US" sz="1600" dirty="0">
                <a:effectLst/>
                <a:ea typeface="Calibri" panose="020F0502020204030204" pitchFamily="34" charset="0"/>
              </a:rPr>
              <a:t> </a:t>
            </a:r>
            <a:r>
              <a:rPr lang="en-US" sz="1600" dirty="0" err="1">
                <a:effectLst/>
                <a:ea typeface="Calibri" panose="020F0502020204030204" pitchFamily="34" charset="0"/>
              </a:rPr>
              <a:t>quản</a:t>
            </a:r>
            <a:r>
              <a:rPr lang="en-US" sz="1600" dirty="0">
                <a:effectLst/>
                <a:ea typeface="Calibri" panose="020F0502020204030204" pitchFamily="34" charset="0"/>
              </a:rPr>
              <a:t> </a:t>
            </a:r>
            <a:r>
              <a:rPr lang="en-US" sz="1600" dirty="0" err="1">
                <a:effectLst/>
                <a:ea typeface="Calibri" panose="020F0502020204030204" pitchFamily="34" charset="0"/>
              </a:rPr>
              <a:t>trị</a:t>
            </a:r>
            <a:r>
              <a:rPr lang="en-US" sz="1600" dirty="0">
                <a:effectLst/>
                <a:ea typeface="Calibri" panose="020F0502020204030204" pitchFamily="34" charset="0"/>
              </a:rPr>
              <a:t> </a:t>
            </a:r>
            <a:r>
              <a:rPr lang="en-US" sz="1600" dirty="0" err="1">
                <a:effectLst/>
                <a:ea typeface="Calibri" panose="020F0502020204030204" pitchFamily="34" charset="0"/>
              </a:rPr>
              <a:t>vận</a:t>
            </a:r>
            <a:r>
              <a:rPr lang="en-US" sz="1600" dirty="0">
                <a:effectLst/>
                <a:ea typeface="Calibri" panose="020F0502020204030204" pitchFamily="34" charset="0"/>
              </a:rPr>
              <a:t> </a:t>
            </a:r>
            <a:r>
              <a:rPr lang="en-US" sz="1600" dirty="0" err="1">
                <a:effectLst/>
                <a:ea typeface="Calibri" panose="020F0502020204030204" pitchFamily="34" charset="0"/>
              </a:rPr>
              <a:t>hành</a:t>
            </a:r>
            <a:r>
              <a:rPr lang="en-US" sz="1600" dirty="0">
                <a:effectLst/>
                <a:ea typeface="Calibri" panose="020F0502020204030204" pitchFamily="34" charset="0"/>
              </a:rPr>
              <a:t> </a:t>
            </a:r>
            <a:r>
              <a:rPr lang="en-US" sz="1600" dirty="0" err="1">
                <a:effectLst/>
                <a:ea typeface="Calibri" panose="020F0502020204030204" pitchFamily="34" charset="0"/>
              </a:rPr>
              <a:t>linh</a:t>
            </a:r>
            <a:r>
              <a:rPr lang="en-US" sz="1600" dirty="0">
                <a:effectLst/>
                <a:ea typeface="Calibri" panose="020F0502020204030204" pitchFamily="34" charset="0"/>
              </a:rPr>
              <a:t> </a:t>
            </a:r>
            <a:r>
              <a:rPr lang="en-US" sz="1600" dirty="0" err="1">
                <a:effectLst/>
                <a:ea typeface="Calibri" panose="020F0502020204030204" pitchFamily="34" charset="0"/>
              </a:rPr>
              <a:t>hoạt</a:t>
            </a:r>
            <a:r>
              <a:rPr lang="en-US" sz="1600" dirty="0">
                <a:effectLst/>
                <a:ea typeface="Calibri" panose="020F0502020204030204" pitchFamily="34" charset="0"/>
              </a:rPr>
              <a:t> </a:t>
            </a:r>
            <a:r>
              <a:rPr lang="en-US" sz="1600" dirty="0" err="1">
                <a:effectLst/>
                <a:ea typeface="Calibri" panose="020F0502020204030204" pitchFamily="34" charset="0"/>
              </a:rPr>
              <a:t>theo</a:t>
            </a:r>
            <a:r>
              <a:rPr lang="en-US" sz="1600" dirty="0">
                <a:effectLst/>
                <a:ea typeface="Calibri" panose="020F0502020204030204" pitchFamily="34" charset="0"/>
              </a:rPr>
              <a:t> </a:t>
            </a:r>
            <a:r>
              <a:rPr lang="en-US" sz="1600" dirty="0" err="1">
                <a:effectLst/>
                <a:ea typeface="Calibri" panose="020F0502020204030204" pitchFamily="34" charset="0"/>
              </a:rPr>
              <a:t>cơ</a:t>
            </a:r>
            <a:r>
              <a:rPr lang="en-US" sz="1600" dirty="0">
                <a:effectLst/>
                <a:ea typeface="Calibri" panose="020F0502020204030204" pitchFamily="34" charset="0"/>
              </a:rPr>
              <a:t> </a:t>
            </a:r>
            <a:r>
              <a:rPr lang="en-US" sz="1600" dirty="0" err="1">
                <a:effectLst/>
                <a:ea typeface="Calibri" panose="020F0502020204030204" pitchFamily="34" charset="0"/>
              </a:rPr>
              <a:t>chế</a:t>
            </a:r>
            <a:r>
              <a:rPr lang="en-US" sz="1600" dirty="0">
                <a:effectLst/>
                <a:ea typeface="Calibri" panose="020F0502020204030204" pitchFamily="34" charset="0"/>
              </a:rPr>
              <a:t> </a:t>
            </a:r>
            <a:r>
              <a:rPr lang="en-US" sz="1600" dirty="0" err="1">
                <a:effectLst/>
                <a:ea typeface="Calibri" panose="020F0502020204030204" pitchFamily="34" charset="0"/>
              </a:rPr>
              <a:t>thị</a:t>
            </a:r>
            <a:r>
              <a:rPr lang="en-US" sz="1600" dirty="0">
                <a:effectLst/>
                <a:ea typeface="Calibri" panose="020F0502020204030204" pitchFamily="34" charset="0"/>
              </a:rPr>
              <a:t> </a:t>
            </a:r>
            <a:r>
              <a:rPr lang="en-US" sz="1600" dirty="0" err="1">
                <a:effectLst/>
                <a:ea typeface="Calibri" panose="020F0502020204030204" pitchFamily="34" charset="0"/>
              </a:rPr>
              <a:t>trường</a:t>
            </a:r>
            <a:r>
              <a:rPr lang="en-US" sz="1600" dirty="0">
                <a:effectLst/>
                <a:ea typeface="Calibri" panose="020F0502020204030204" pitchFamily="34" charset="0"/>
              </a:rPr>
              <a:t>. </a:t>
            </a:r>
            <a:r>
              <a:rPr lang="en-US" sz="1600" dirty="0" err="1">
                <a:effectLst/>
                <a:ea typeface="Calibri" panose="020F0502020204030204" pitchFamily="34" charset="0"/>
              </a:rPr>
              <a:t>Có</a:t>
            </a:r>
            <a:r>
              <a:rPr lang="en-US" sz="1600" dirty="0">
                <a:effectLst/>
                <a:ea typeface="Calibri" panose="020F0502020204030204" pitchFamily="34" charset="0"/>
              </a:rPr>
              <a:t> </a:t>
            </a:r>
            <a:r>
              <a:rPr lang="en-US" sz="1600" dirty="0" err="1">
                <a:effectLst/>
                <a:ea typeface="Calibri" panose="020F0502020204030204" pitchFamily="34" charset="0"/>
              </a:rPr>
              <a:t>vai</a:t>
            </a:r>
            <a:r>
              <a:rPr lang="en-US" sz="1600" dirty="0">
                <a:effectLst/>
                <a:ea typeface="Calibri" panose="020F0502020204030204" pitchFamily="34" charset="0"/>
              </a:rPr>
              <a:t> </a:t>
            </a:r>
            <a:r>
              <a:rPr lang="en-US" sz="1600" dirty="0" err="1">
                <a:effectLst/>
                <a:ea typeface="Calibri" panose="020F0502020204030204" pitchFamily="34" charset="0"/>
              </a:rPr>
              <a:t>trò</a:t>
            </a:r>
            <a:r>
              <a:rPr lang="en-US" sz="1600" dirty="0">
                <a:effectLst/>
                <a:ea typeface="Calibri" panose="020F0502020204030204" pitchFamily="34" charset="0"/>
              </a:rPr>
              <a:t> </a:t>
            </a:r>
            <a:r>
              <a:rPr lang="en-US" sz="1600" dirty="0" err="1">
                <a:effectLst/>
                <a:ea typeface="Calibri" panose="020F0502020204030204" pitchFamily="34" charset="0"/>
              </a:rPr>
              <a:t>hỗ</a:t>
            </a:r>
            <a:r>
              <a:rPr lang="en-US" sz="1600" dirty="0">
                <a:effectLst/>
                <a:ea typeface="Calibri" panose="020F0502020204030204" pitchFamily="34" charset="0"/>
              </a:rPr>
              <a:t> </a:t>
            </a:r>
            <a:r>
              <a:rPr lang="en-US" sz="1600" dirty="0" err="1">
                <a:effectLst/>
                <a:ea typeface="Calibri" panose="020F0502020204030204" pitchFamily="34" charset="0"/>
              </a:rPr>
              <a:t>trợ</a:t>
            </a:r>
            <a:r>
              <a:rPr lang="en-US" sz="1600" dirty="0">
                <a:effectLst/>
                <a:ea typeface="Calibri" panose="020F0502020204030204" pitchFamily="34" charset="0"/>
              </a:rPr>
              <a:t> </a:t>
            </a:r>
            <a:r>
              <a:rPr lang="en-US" sz="1600" dirty="0" err="1">
                <a:effectLst/>
                <a:ea typeface="Calibri" panose="020F0502020204030204" pitchFamily="34" charset="0"/>
              </a:rPr>
              <a:t>đổi</a:t>
            </a:r>
            <a:r>
              <a:rPr lang="en-US" sz="1600" dirty="0">
                <a:effectLst/>
                <a:ea typeface="Calibri" panose="020F0502020204030204" pitchFamily="34" charset="0"/>
              </a:rPr>
              <a:t> </a:t>
            </a:r>
            <a:r>
              <a:rPr lang="en-US" sz="1600" dirty="0" err="1">
                <a:effectLst/>
                <a:ea typeface="Calibri" panose="020F0502020204030204" pitchFamily="34" charset="0"/>
              </a:rPr>
              <a:t>mới</a:t>
            </a:r>
            <a:r>
              <a:rPr lang="en-US" sz="1600" dirty="0">
                <a:effectLst/>
                <a:ea typeface="Calibri" panose="020F0502020204030204" pitchFamily="34" charset="0"/>
              </a:rPr>
              <a:t> </a:t>
            </a:r>
            <a:r>
              <a:rPr lang="en-US" sz="1600" dirty="0" err="1">
                <a:effectLst/>
                <a:ea typeface="Calibri" panose="020F0502020204030204" pitchFamily="34" charset="0"/>
              </a:rPr>
              <a:t>sáng</a:t>
            </a:r>
            <a:r>
              <a:rPr lang="en-US" sz="1600" dirty="0">
                <a:effectLst/>
                <a:ea typeface="Calibri" panose="020F0502020204030204" pitchFamily="34" charset="0"/>
              </a:rPr>
              <a:t> </a:t>
            </a:r>
            <a:r>
              <a:rPr lang="en-US" sz="1600" dirty="0" err="1">
                <a:effectLst/>
                <a:ea typeface="Calibri" panose="020F0502020204030204" pitchFamily="34" charset="0"/>
              </a:rPr>
              <a:t>tạo</a:t>
            </a:r>
            <a:r>
              <a:rPr lang="en-US" sz="1600" dirty="0">
                <a:effectLst/>
                <a:ea typeface="Calibri" panose="020F0502020204030204" pitchFamily="34" charset="0"/>
              </a:rPr>
              <a:t>, </a:t>
            </a:r>
            <a:r>
              <a:rPr lang="en-US" sz="1600" dirty="0" err="1">
                <a:effectLst/>
                <a:ea typeface="Calibri" panose="020F0502020204030204" pitchFamily="34" charset="0"/>
              </a:rPr>
              <a:t>khởi</a:t>
            </a:r>
            <a:r>
              <a:rPr lang="en-US" sz="1600" dirty="0">
                <a:effectLst/>
                <a:ea typeface="Calibri" panose="020F0502020204030204" pitchFamily="34" charset="0"/>
              </a:rPr>
              <a:t> </a:t>
            </a:r>
            <a:r>
              <a:rPr lang="en-US" sz="1600" dirty="0" err="1">
                <a:effectLst/>
                <a:ea typeface="Calibri" panose="020F0502020204030204" pitchFamily="34" charset="0"/>
              </a:rPr>
              <a:t>nghiệp</a:t>
            </a:r>
            <a:r>
              <a:rPr lang="en-US" sz="1600" dirty="0">
                <a:effectLst/>
                <a:ea typeface="Calibri" panose="020F0502020204030204" pitchFamily="34" charset="0"/>
              </a:rPr>
              <a:t> </a:t>
            </a:r>
            <a:r>
              <a:rPr lang="en-US" sz="1600" dirty="0" err="1">
                <a:effectLst/>
                <a:ea typeface="Calibri" panose="020F0502020204030204" pitchFamily="34" charset="0"/>
              </a:rPr>
              <a:t>sáng</a:t>
            </a:r>
            <a:r>
              <a:rPr lang="en-US" sz="1600" dirty="0">
                <a:effectLst/>
                <a:ea typeface="Calibri" panose="020F0502020204030204" pitchFamily="34" charset="0"/>
              </a:rPr>
              <a:t> </a:t>
            </a:r>
            <a:r>
              <a:rPr lang="en-US" sz="1600" dirty="0" err="1">
                <a:effectLst/>
                <a:ea typeface="Calibri" panose="020F0502020204030204" pitchFamily="34" charset="0"/>
              </a:rPr>
              <a:t>tạo</a:t>
            </a:r>
            <a:r>
              <a:rPr lang="en-US" sz="1600" dirty="0">
                <a:effectLst/>
                <a:ea typeface="Calibri" panose="020F0502020204030204" pitchFamily="34" charset="0"/>
              </a:rPr>
              <a:t>. </a:t>
            </a:r>
            <a:r>
              <a:rPr lang="en-US" sz="1600" dirty="0" err="1">
                <a:effectLst/>
                <a:ea typeface="Calibri" panose="020F0502020204030204" pitchFamily="34" charset="0"/>
              </a:rPr>
              <a:t>Nghiên</a:t>
            </a:r>
            <a:r>
              <a:rPr lang="en-US" sz="1600" dirty="0">
                <a:effectLst/>
                <a:ea typeface="Calibri" panose="020F0502020204030204" pitchFamily="34" charset="0"/>
              </a:rPr>
              <a:t> </a:t>
            </a:r>
            <a:r>
              <a:rPr lang="en-US" sz="1600" dirty="0" err="1">
                <a:effectLst/>
                <a:ea typeface="Calibri" panose="020F0502020204030204" pitchFamily="34" charset="0"/>
              </a:rPr>
              <a:t>cứu</a:t>
            </a:r>
            <a:r>
              <a:rPr lang="en-US" sz="1600" dirty="0">
                <a:effectLst/>
                <a:ea typeface="Calibri" panose="020F0502020204030204" pitchFamily="34" charset="0"/>
              </a:rPr>
              <a:t> </a:t>
            </a:r>
            <a:r>
              <a:rPr lang="en-US" sz="1600" dirty="0" err="1">
                <a:effectLst/>
                <a:ea typeface="Calibri" panose="020F0502020204030204" pitchFamily="34" charset="0"/>
              </a:rPr>
              <a:t>phát</a:t>
            </a:r>
            <a:r>
              <a:rPr lang="en-US" sz="1600" dirty="0">
                <a:effectLst/>
                <a:ea typeface="Calibri" panose="020F0502020204030204" pitchFamily="34" charset="0"/>
              </a:rPr>
              <a:t> </a:t>
            </a:r>
            <a:r>
              <a:rPr lang="en-US" sz="1600" dirty="0" err="1">
                <a:effectLst/>
                <a:ea typeface="Calibri" panose="020F0502020204030204" pitchFamily="34" charset="0"/>
              </a:rPr>
              <a:t>triển</a:t>
            </a:r>
            <a:r>
              <a:rPr lang="en-US" sz="1600" dirty="0">
                <a:effectLst/>
                <a:ea typeface="Calibri" panose="020F0502020204030204" pitchFamily="34" charset="0"/>
              </a:rPr>
              <a:t> </a:t>
            </a:r>
            <a:r>
              <a:rPr lang="en-US" sz="1600" dirty="0" err="1">
                <a:effectLst/>
                <a:ea typeface="Calibri" panose="020F0502020204030204" pitchFamily="34" charset="0"/>
              </a:rPr>
              <a:t>giải</a:t>
            </a:r>
            <a:r>
              <a:rPr lang="en-US" sz="1600" dirty="0">
                <a:effectLst/>
                <a:ea typeface="Calibri" panose="020F0502020204030204" pitchFamily="34" charset="0"/>
              </a:rPr>
              <a:t> </a:t>
            </a:r>
            <a:r>
              <a:rPr lang="en-US" sz="1600" dirty="0" err="1">
                <a:effectLst/>
                <a:ea typeface="Calibri" panose="020F0502020204030204" pitchFamily="34" charset="0"/>
              </a:rPr>
              <a:t>pháp</a:t>
            </a:r>
            <a:r>
              <a:rPr lang="en-US" sz="1600" dirty="0">
                <a:effectLst/>
                <a:ea typeface="Calibri" panose="020F0502020204030204" pitchFamily="34" charset="0"/>
              </a:rPr>
              <a:t>, </a:t>
            </a:r>
            <a:r>
              <a:rPr lang="en-US" sz="1600" dirty="0" err="1">
                <a:effectLst/>
                <a:ea typeface="Calibri" panose="020F0502020204030204" pitchFamily="34" charset="0"/>
              </a:rPr>
              <a:t>công</a:t>
            </a:r>
            <a:r>
              <a:rPr lang="en-US" sz="1600" dirty="0">
                <a:effectLst/>
                <a:ea typeface="Calibri" panose="020F0502020204030204" pitchFamily="34" charset="0"/>
              </a:rPr>
              <a:t> </a:t>
            </a:r>
            <a:r>
              <a:rPr lang="en-US" sz="1600" dirty="0" err="1">
                <a:effectLst/>
                <a:ea typeface="Calibri" panose="020F0502020204030204" pitchFamily="34" charset="0"/>
              </a:rPr>
              <a:t>nghệ</a:t>
            </a:r>
            <a:r>
              <a:rPr lang="en-US" sz="1600" dirty="0">
                <a:effectLst/>
                <a:ea typeface="Calibri" panose="020F0502020204030204" pitchFamily="34" charset="0"/>
              </a:rPr>
              <a:t>, </a:t>
            </a:r>
            <a:r>
              <a:rPr lang="en-US" sz="1600" dirty="0" err="1">
                <a:effectLst/>
                <a:ea typeface="Calibri" panose="020F0502020204030204" pitchFamily="34" charset="0"/>
              </a:rPr>
              <a:t>mô</a:t>
            </a:r>
            <a:r>
              <a:rPr lang="en-US" sz="1600" dirty="0">
                <a:effectLst/>
                <a:ea typeface="Calibri" panose="020F0502020204030204" pitchFamily="34" charset="0"/>
              </a:rPr>
              <a:t> </a:t>
            </a:r>
            <a:r>
              <a:rPr lang="en-US" sz="1600" dirty="0" err="1">
                <a:effectLst/>
                <a:ea typeface="Calibri" panose="020F0502020204030204" pitchFamily="34" charset="0"/>
              </a:rPr>
              <a:t>hình</a:t>
            </a:r>
            <a:r>
              <a:rPr lang="en-US" sz="1600" dirty="0">
                <a:effectLst/>
                <a:ea typeface="Calibri" panose="020F0502020204030204" pitchFamily="34" charset="0"/>
              </a:rPr>
              <a:t> </a:t>
            </a:r>
            <a:r>
              <a:rPr lang="en-US" sz="1600" dirty="0" err="1">
                <a:effectLst/>
                <a:ea typeface="Calibri" panose="020F0502020204030204" pitchFamily="34" charset="0"/>
              </a:rPr>
              <a:t>kinh</a:t>
            </a:r>
            <a:r>
              <a:rPr lang="en-US" sz="1600" dirty="0">
                <a:effectLst/>
                <a:ea typeface="Calibri" panose="020F0502020204030204" pitchFamily="34" charset="0"/>
              </a:rPr>
              <a:t> </a:t>
            </a:r>
            <a:r>
              <a:rPr lang="en-US" sz="1600" dirty="0" err="1">
                <a:effectLst/>
                <a:ea typeface="Calibri" panose="020F0502020204030204" pitchFamily="34" charset="0"/>
              </a:rPr>
              <a:t>doanh</a:t>
            </a:r>
            <a:r>
              <a:rPr lang="en-US" sz="1600" dirty="0">
                <a:effectLst/>
                <a:ea typeface="Calibri" panose="020F0502020204030204" pitchFamily="34" charset="0"/>
              </a:rPr>
              <a:t> </a:t>
            </a:r>
            <a:r>
              <a:rPr lang="en-US" sz="1600" dirty="0" err="1">
                <a:effectLst/>
                <a:ea typeface="Calibri" panose="020F0502020204030204" pitchFamily="34" charset="0"/>
              </a:rPr>
              <a:t>mới</a:t>
            </a:r>
            <a:r>
              <a:rPr lang="en-US" sz="1600" dirty="0">
                <a:effectLst/>
                <a:ea typeface="Calibri" panose="020F0502020204030204" pitchFamily="34" charset="0"/>
              </a:rPr>
              <a:t>; </a:t>
            </a:r>
            <a:r>
              <a:rPr lang="en-US" sz="1600" dirty="0" err="1">
                <a:effectLst/>
                <a:ea typeface="Calibri" panose="020F0502020204030204" pitchFamily="34" charset="0"/>
              </a:rPr>
              <a:t>thương</a:t>
            </a:r>
            <a:r>
              <a:rPr lang="en-US" sz="1600" dirty="0">
                <a:effectLst/>
                <a:ea typeface="Calibri" panose="020F0502020204030204" pitchFamily="34" charset="0"/>
              </a:rPr>
              <a:t> </a:t>
            </a:r>
            <a:r>
              <a:rPr lang="en-US" sz="1600" dirty="0" err="1">
                <a:effectLst/>
                <a:ea typeface="Calibri" panose="020F0502020204030204" pitchFamily="34" charset="0"/>
              </a:rPr>
              <a:t>mại</a:t>
            </a:r>
            <a:r>
              <a:rPr lang="en-US" sz="1600" dirty="0">
                <a:effectLst/>
                <a:ea typeface="Calibri" panose="020F0502020204030204" pitchFamily="34" charset="0"/>
              </a:rPr>
              <a:t> </a:t>
            </a:r>
            <a:r>
              <a:rPr lang="en-US" sz="1600" dirty="0" err="1">
                <a:effectLst/>
                <a:ea typeface="Calibri" panose="020F0502020204030204" pitchFamily="34" charset="0"/>
              </a:rPr>
              <a:t>hóa</a:t>
            </a:r>
            <a:r>
              <a:rPr lang="en-US" sz="1600" dirty="0">
                <a:effectLst/>
                <a:ea typeface="Calibri" panose="020F0502020204030204" pitchFamily="34" charset="0"/>
              </a:rPr>
              <a:t> </a:t>
            </a:r>
            <a:r>
              <a:rPr lang="en-US" sz="1600" dirty="0" err="1">
                <a:effectLst/>
                <a:ea typeface="Calibri" panose="020F0502020204030204" pitchFamily="34" charset="0"/>
              </a:rPr>
              <a:t>các</a:t>
            </a:r>
            <a:r>
              <a:rPr lang="en-US" sz="1600" dirty="0">
                <a:effectLst/>
                <a:ea typeface="Calibri" panose="020F0502020204030204" pitchFamily="34" charset="0"/>
              </a:rPr>
              <a:t> </a:t>
            </a:r>
            <a:r>
              <a:rPr lang="en-US" sz="1600" dirty="0" err="1">
                <a:effectLst/>
                <a:ea typeface="Calibri" panose="020F0502020204030204" pitchFamily="34" charset="0"/>
              </a:rPr>
              <a:t>nghiên</a:t>
            </a:r>
            <a:r>
              <a:rPr lang="en-US" sz="1600" dirty="0">
                <a:effectLst/>
                <a:ea typeface="Calibri" panose="020F0502020204030204" pitchFamily="34" charset="0"/>
              </a:rPr>
              <a:t> </a:t>
            </a:r>
            <a:r>
              <a:rPr lang="en-US" sz="1600" dirty="0" err="1">
                <a:effectLst/>
                <a:ea typeface="Calibri" panose="020F0502020204030204" pitchFamily="34" charset="0"/>
              </a:rPr>
              <a:t>cứu</a:t>
            </a:r>
            <a:r>
              <a:rPr lang="en-US" sz="1600" dirty="0">
                <a:effectLst/>
                <a:ea typeface="Calibri" panose="020F0502020204030204" pitchFamily="34" charset="0"/>
              </a:rPr>
              <a:t>, </a:t>
            </a:r>
            <a:r>
              <a:rPr lang="en-US" sz="1600" dirty="0" err="1">
                <a:effectLst/>
                <a:ea typeface="Calibri" panose="020F0502020204030204" pitchFamily="34" charset="0"/>
              </a:rPr>
              <a:t>giải</a:t>
            </a:r>
            <a:r>
              <a:rPr lang="en-US" sz="1600" dirty="0">
                <a:effectLst/>
                <a:ea typeface="Calibri" panose="020F0502020204030204" pitchFamily="34" charset="0"/>
              </a:rPr>
              <a:t> </a:t>
            </a:r>
            <a:r>
              <a:rPr lang="en-US" sz="1600" dirty="0" err="1">
                <a:effectLst/>
                <a:ea typeface="Calibri" panose="020F0502020204030204" pitchFamily="34" charset="0"/>
              </a:rPr>
              <a:t>pháp</a:t>
            </a:r>
            <a:r>
              <a:rPr lang="en-US" sz="1600" dirty="0">
                <a:effectLst/>
                <a:ea typeface="Calibri" panose="020F0502020204030204" pitchFamily="34" charset="0"/>
              </a:rPr>
              <a:t>, </a:t>
            </a:r>
            <a:r>
              <a:rPr lang="en-US" sz="1600" dirty="0" err="1">
                <a:effectLst/>
                <a:ea typeface="Calibri" panose="020F0502020204030204" pitchFamily="34" charset="0"/>
              </a:rPr>
              <a:t>sáng</a:t>
            </a:r>
            <a:r>
              <a:rPr lang="en-US" sz="1600" dirty="0">
                <a:effectLst/>
                <a:ea typeface="Calibri" panose="020F0502020204030204" pitchFamily="34" charset="0"/>
              </a:rPr>
              <a:t> </a:t>
            </a:r>
            <a:r>
              <a:rPr lang="en-US" sz="1600" dirty="0" err="1">
                <a:effectLst/>
                <a:ea typeface="Calibri" panose="020F0502020204030204" pitchFamily="34" charset="0"/>
              </a:rPr>
              <a:t>chế</a:t>
            </a:r>
            <a:endParaRPr lang="en-US" sz="1600" dirty="0"/>
          </a:p>
        </p:txBody>
      </p:sp>
    </p:spTree>
    <p:extLst>
      <p:ext uri="{BB962C8B-B14F-4D97-AF65-F5344CB8AC3E}">
        <p14:creationId xmlns:p14="http://schemas.microsoft.com/office/powerpoint/2010/main" val="2140144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B34C231-2319-7263-1F2E-2AF5DA29CC6E}"/>
              </a:ext>
            </a:extLst>
          </p:cNvPr>
          <p:cNvSpPr>
            <a:spLocks noGrp="1"/>
          </p:cNvSpPr>
          <p:nvPr>
            <p:ph type="title"/>
          </p:nvPr>
        </p:nvSpPr>
        <p:spPr>
          <a:xfrm>
            <a:off x="838200" y="152923"/>
            <a:ext cx="10515600" cy="1325563"/>
          </a:xfrm>
        </p:spPr>
        <p:txBody>
          <a:bodyPr>
            <a:normAutofit/>
          </a:bodyPr>
          <a:lstStyle/>
          <a:p>
            <a:pPr algn="ctr"/>
            <a:r>
              <a:rPr lang="vi-VN" b="1">
                <a:solidFill>
                  <a:srgbClr val="162F5D"/>
                </a:solidFill>
                <a:latin typeface="Aptos" panose="020B0004020202020204" pitchFamily="34" charset="0"/>
              </a:rPr>
              <a:t>Liên kết mạng lưới</a:t>
            </a:r>
          </a:p>
        </p:txBody>
      </p:sp>
      <p:grpSp>
        <p:nvGrpSpPr>
          <p:cNvPr id="15" name="Group 14">
            <a:extLst>
              <a:ext uri="{FF2B5EF4-FFF2-40B4-BE49-F238E27FC236}">
                <a16:creationId xmlns:a16="http://schemas.microsoft.com/office/drawing/2014/main" id="{15264956-005A-4392-D145-EFA12CCA833A}"/>
              </a:ext>
            </a:extLst>
          </p:cNvPr>
          <p:cNvGrpSpPr>
            <a:grpSpLocks noGrp="1" noUngrp="1" noRot="1" noMove="1" noResize="1"/>
          </p:cNvGrpSpPr>
          <p:nvPr/>
        </p:nvGrpSpPr>
        <p:grpSpPr>
          <a:xfrm>
            <a:off x="687277" y="-1979723"/>
            <a:ext cx="10817447" cy="10817447"/>
            <a:chOff x="687277" y="-1979723"/>
            <a:chExt cx="10817447" cy="10817447"/>
          </a:xfrm>
        </p:grpSpPr>
        <p:sp>
          <p:nvSpPr>
            <p:cNvPr id="5" name="Oval 4">
              <a:extLst>
                <a:ext uri="{FF2B5EF4-FFF2-40B4-BE49-F238E27FC236}">
                  <a16:creationId xmlns:a16="http://schemas.microsoft.com/office/drawing/2014/main" id="{3B7DFB01-8DC4-3AB8-B777-26855EF62B4F}"/>
                </a:ext>
              </a:extLst>
            </p:cNvPr>
            <p:cNvSpPr>
              <a:spLocks noGrp="1" noRot="1" noMove="1" noResize="1" noEditPoints="1" noAdjustHandles="1" noChangeArrowheads="1" noChangeShapeType="1"/>
            </p:cNvSpPr>
            <p:nvPr/>
          </p:nvSpPr>
          <p:spPr>
            <a:xfrm>
              <a:off x="4037783" y="1370783"/>
              <a:ext cx="4116434" cy="4116434"/>
            </a:xfrm>
            <a:prstGeom prst="ellipse">
              <a:avLst/>
            </a:prstGeom>
            <a:noFill/>
            <a:ln>
              <a:solidFill>
                <a:schemeClr val="accent1">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Oval 5">
              <a:extLst>
                <a:ext uri="{FF2B5EF4-FFF2-40B4-BE49-F238E27FC236}">
                  <a16:creationId xmlns:a16="http://schemas.microsoft.com/office/drawing/2014/main" id="{3E11DE43-B413-73B1-628E-B3BCEBF960E5}"/>
                </a:ext>
              </a:extLst>
            </p:cNvPr>
            <p:cNvSpPr>
              <a:spLocks noGrp="1" noRot="1" noMove="1" noResize="1" noEditPoints="1" noAdjustHandles="1" noChangeArrowheads="1" noChangeShapeType="1"/>
            </p:cNvSpPr>
            <p:nvPr/>
          </p:nvSpPr>
          <p:spPr>
            <a:xfrm>
              <a:off x="3621394" y="954394"/>
              <a:ext cx="4949212" cy="4949212"/>
            </a:xfrm>
            <a:prstGeom prst="ellipse">
              <a:avLst/>
            </a:prstGeom>
            <a:noFill/>
            <a:ln>
              <a:solidFill>
                <a:schemeClr val="accent1">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Oval 6">
              <a:extLst>
                <a:ext uri="{FF2B5EF4-FFF2-40B4-BE49-F238E27FC236}">
                  <a16:creationId xmlns:a16="http://schemas.microsoft.com/office/drawing/2014/main" id="{82292B82-C8D7-BACB-3F2D-353655CD4BAC}"/>
                </a:ext>
              </a:extLst>
            </p:cNvPr>
            <p:cNvSpPr>
              <a:spLocks noGrp="1" noRot="1" noMove="1" noResize="1" noEditPoints="1" noAdjustHandles="1" noChangeArrowheads="1" noChangeShapeType="1"/>
            </p:cNvSpPr>
            <p:nvPr/>
          </p:nvSpPr>
          <p:spPr>
            <a:xfrm>
              <a:off x="3210487" y="543487"/>
              <a:ext cx="5771026" cy="5771026"/>
            </a:xfrm>
            <a:prstGeom prst="ellipse">
              <a:avLst/>
            </a:prstGeom>
            <a:noFill/>
            <a:ln>
              <a:solidFill>
                <a:schemeClr val="accent1">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 name="Oval 7">
              <a:extLst>
                <a:ext uri="{FF2B5EF4-FFF2-40B4-BE49-F238E27FC236}">
                  <a16:creationId xmlns:a16="http://schemas.microsoft.com/office/drawing/2014/main" id="{EA59F048-CA1E-8A8C-298C-DCAB2F9AC3AE}"/>
                </a:ext>
              </a:extLst>
            </p:cNvPr>
            <p:cNvSpPr>
              <a:spLocks noGrp="1" noRot="1" noMove="1" noResize="1" noEditPoints="1" noAdjustHandles="1" noChangeArrowheads="1" noChangeShapeType="1"/>
            </p:cNvSpPr>
            <p:nvPr/>
          </p:nvSpPr>
          <p:spPr>
            <a:xfrm>
              <a:off x="1964398" y="-702602"/>
              <a:ext cx="8263205" cy="8263205"/>
            </a:xfrm>
            <a:prstGeom prst="ellipse">
              <a:avLst/>
            </a:prstGeom>
            <a:noFill/>
            <a:ln>
              <a:solidFill>
                <a:schemeClr val="accent1">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a</a:t>
              </a:r>
              <a:endParaRPr lang="vi-VN"/>
            </a:p>
          </p:txBody>
        </p:sp>
        <p:sp>
          <p:nvSpPr>
            <p:cNvPr id="9" name="Oval 8">
              <a:extLst>
                <a:ext uri="{FF2B5EF4-FFF2-40B4-BE49-F238E27FC236}">
                  <a16:creationId xmlns:a16="http://schemas.microsoft.com/office/drawing/2014/main" id="{7A431C0A-02F7-E87F-E05B-DDA874D81CB0}"/>
                </a:ext>
              </a:extLst>
            </p:cNvPr>
            <p:cNvSpPr>
              <a:spLocks noGrp="1" noRot="1" noMove="1" noResize="1" noEditPoints="1" noAdjustHandles="1" noChangeArrowheads="1" noChangeShapeType="1"/>
            </p:cNvSpPr>
            <p:nvPr/>
          </p:nvSpPr>
          <p:spPr>
            <a:xfrm>
              <a:off x="687277" y="-1979723"/>
              <a:ext cx="10817447" cy="10817447"/>
            </a:xfrm>
            <a:prstGeom prst="ellipse">
              <a:avLst/>
            </a:prstGeom>
            <a:noFill/>
            <a:ln>
              <a:solidFill>
                <a:schemeClr val="accent1">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Oval 9">
              <a:extLst>
                <a:ext uri="{FF2B5EF4-FFF2-40B4-BE49-F238E27FC236}">
                  <a16:creationId xmlns:a16="http://schemas.microsoft.com/office/drawing/2014/main" id="{AB2431F5-5C43-9F2A-3621-572FAC852A68}"/>
                </a:ext>
              </a:extLst>
            </p:cNvPr>
            <p:cNvSpPr>
              <a:spLocks noGrp="1" noRot="1" noMove="1" noResize="1" noEditPoints="1" noAdjustHandles="1" noChangeArrowheads="1" noChangeShapeType="1"/>
            </p:cNvSpPr>
            <p:nvPr/>
          </p:nvSpPr>
          <p:spPr>
            <a:xfrm>
              <a:off x="2385228" y="-281772"/>
              <a:ext cx="7421545" cy="7421545"/>
            </a:xfrm>
            <a:prstGeom prst="ellipse">
              <a:avLst/>
            </a:prstGeom>
            <a:noFill/>
            <a:ln>
              <a:solidFill>
                <a:schemeClr val="accent1">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 name="Oval 10">
              <a:extLst>
                <a:ext uri="{FF2B5EF4-FFF2-40B4-BE49-F238E27FC236}">
                  <a16:creationId xmlns:a16="http://schemas.microsoft.com/office/drawing/2014/main" id="{0A23E2CD-6C2B-6A1F-7299-487679655BC5}"/>
                </a:ext>
              </a:extLst>
            </p:cNvPr>
            <p:cNvSpPr>
              <a:spLocks noGrp="1" noRot="1" noMove="1" noResize="1" noEditPoints="1" noAdjustHandles="1" noChangeArrowheads="1" noChangeShapeType="1"/>
            </p:cNvSpPr>
            <p:nvPr/>
          </p:nvSpPr>
          <p:spPr>
            <a:xfrm>
              <a:off x="687277" y="-1979723"/>
              <a:ext cx="10817447" cy="10817447"/>
            </a:xfrm>
            <a:prstGeom prst="ellipse">
              <a:avLst/>
            </a:prstGeom>
            <a:noFill/>
            <a:ln>
              <a:solidFill>
                <a:schemeClr val="accent1">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2" name="Oval 11">
              <a:extLst>
                <a:ext uri="{FF2B5EF4-FFF2-40B4-BE49-F238E27FC236}">
                  <a16:creationId xmlns:a16="http://schemas.microsoft.com/office/drawing/2014/main" id="{2CA0743F-4AB3-478A-EF35-79D05CBEAC21}"/>
                </a:ext>
              </a:extLst>
            </p:cNvPr>
            <p:cNvSpPr>
              <a:spLocks noGrp="1" noRot="1" noMove="1" noResize="1" noEditPoints="1" noAdjustHandles="1" noChangeArrowheads="1" noChangeShapeType="1"/>
            </p:cNvSpPr>
            <p:nvPr/>
          </p:nvSpPr>
          <p:spPr>
            <a:xfrm>
              <a:off x="1000144" y="-1666856"/>
              <a:ext cx="10191712" cy="10191712"/>
            </a:xfrm>
            <a:prstGeom prst="ellipse">
              <a:avLst/>
            </a:prstGeom>
            <a:noFill/>
            <a:ln>
              <a:solidFill>
                <a:schemeClr val="accent1">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3" name="Oval 12">
              <a:extLst>
                <a:ext uri="{FF2B5EF4-FFF2-40B4-BE49-F238E27FC236}">
                  <a16:creationId xmlns:a16="http://schemas.microsoft.com/office/drawing/2014/main" id="{8C40263B-E0C0-AB39-21E3-6A0E3EE620F1}"/>
                </a:ext>
              </a:extLst>
            </p:cNvPr>
            <p:cNvSpPr>
              <a:spLocks noGrp="1" noRot="1" noMove="1" noResize="1" noEditPoints="1" noAdjustHandles="1" noChangeArrowheads="1" noChangeShapeType="1"/>
            </p:cNvSpPr>
            <p:nvPr/>
          </p:nvSpPr>
          <p:spPr>
            <a:xfrm>
              <a:off x="1461702" y="-1205298"/>
              <a:ext cx="9268596" cy="9268596"/>
            </a:xfrm>
            <a:prstGeom prst="ellipse">
              <a:avLst/>
            </a:prstGeom>
            <a:noFill/>
            <a:ln>
              <a:solidFill>
                <a:schemeClr val="accent1">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Oval 13">
              <a:extLst>
                <a:ext uri="{FF2B5EF4-FFF2-40B4-BE49-F238E27FC236}">
                  <a16:creationId xmlns:a16="http://schemas.microsoft.com/office/drawing/2014/main" id="{619D5FB8-4DF0-24EE-6B87-CB413654AE9E}"/>
                </a:ext>
              </a:extLst>
            </p:cNvPr>
            <p:cNvSpPr>
              <a:spLocks noGrp="1" noRot="1" noMove="1" noResize="1" noEditPoints="1" noAdjustHandles="1" noChangeArrowheads="1" noChangeShapeType="1"/>
            </p:cNvSpPr>
            <p:nvPr/>
          </p:nvSpPr>
          <p:spPr>
            <a:xfrm>
              <a:off x="2844565" y="177565"/>
              <a:ext cx="6502871" cy="6502871"/>
            </a:xfrm>
            <a:prstGeom prst="ellipse">
              <a:avLst/>
            </a:prstGeom>
            <a:noFill/>
            <a:ln>
              <a:solidFill>
                <a:schemeClr val="accent1">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17" name="TextBox 16">
            <a:extLst>
              <a:ext uri="{FF2B5EF4-FFF2-40B4-BE49-F238E27FC236}">
                <a16:creationId xmlns:a16="http://schemas.microsoft.com/office/drawing/2014/main" id="{85FE89A9-E298-995B-9E75-82496FD72EF8}"/>
              </a:ext>
            </a:extLst>
          </p:cNvPr>
          <p:cNvSpPr txBox="1"/>
          <p:nvPr/>
        </p:nvSpPr>
        <p:spPr>
          <a:xfrm>
            <a:off x="6105923" y="1336327"/>
            <a:ext cx="4624375" cy="1463040"/>
          </a:xfrm>
          <a:prstGeom prst="rect">
            <a:avLst/>
          </a:prstGeom>
          <a:solidFill>
            <a:schemeClr val="bg1">
              <a:lumMod val="85000"/>
            </a:schemeClr>
          </a:solidFill>
          <a:ln>
            <a:solidFill>
              <a:schemeClr val="accent1"/>
            </a:solidFill>
          </a:ln>
        </p:spPr>
        <p:txBody>
          <a:bodyPr wrap="square" rtlCol="0" anchor="ctr" anchorCtr="1">
            <a:noAutofit/>
          </a:bodyPr>
          <a:lstStyle/>
          <a:p>
            <a:pPr algn="r"/>
            <a:r>
              <a:rPr lang="en-US" sz="2000" b="1">
                <a:solidFill>
                  <a:srgbClr val="000000"/>
                </a:solidFill>
                <a:latin typeface="Aptos" panose="020B0004020202020204" pitchFamily="34" charset="0"/>
              </a:rPr>
              <a:t>Liên kết Thể chế </a:t>
            </a:r>
            <a:br>
              <a:rPr lang="en-US" sz="2000" b="1">
                <a:solidFill>
                  <a:srgbClr val="000000"/>
                </a:solidFill>
                <a:latin typeface="Aptos" panose="020B0004020202020204" pitchFamily="34" charset="0"/>
              </a:rPr>
            </a:br>
            <a:r>
              <a:rPr lang="en-US" sz="2000" b="1">
                <a:solidFill>
                  <a:srgbClr val="000000"/>
                </a:solidFill>
                <a:latin typeface="Aptos" panose="020B0004020202020204" pitchFamily="34" charset="0"/>
              </a:rPr>
              <a:t>(Institutional Linkage) </a:t>
            </a:r>
            <a:endParaRPr lang="vi-VN" sz="2000" b="1">
              <a:latin typeface="Aptos" panose="020B0004020202020204" pitchFamily="34" charset="0"/>
            </a:endParaRPr>
          </a:p>
        </p:txBody>
      </p:sp>
      <p:sp>
        <p:nvSpPr>
          <p:cNvPr id="18" name="TextBox 17">
            <a:extLst>
              <a:ext uri="{FF2B5EF4-FFF2-40B4-BE49-F238E27FC236}">
                <a16:creationId xmlns:a16="http://schemas.microsoft.com/office/drawing/2014/main" id="{315CABF6-3AAC-10F9-1428-F02BDBCE26E1}"/>
              </a:ext>
            </a:extLst>
          </p:cNvPr>
          <p:cNvSpPr txBox="1"/>
          <p:nvPr/>
        </p:nvSpPr>
        <p:spPr>
          <a:xfrm>
            <a:off x="7999608" y="3329306"/>
            <a:ext cx="4025238" cy="1371600"/>
          </a:xfrm>
          <a:prstGeom prst="rect">
            <a:avLst/>
          </a:prstGeom>
          <a:solidFill>
            <a:schemeClr val="bg1">
              <a:lumMod val="85000"/>
            </a:schemeClr>
          </a:solidFill>
          <a:ln>
            <a:solidFill>
              <a:schemeClr val="accent1"/>
            </a:solidFill>
          </a:ln>
        </p:spPr>
        <p:txBody>
          <a:bodyPr wrap="square" rIns="0" rtlCol="0" anchor="ctr" anchorCtr="1">
            <a:noAutofit/>
          </a:bodyPr>
          <a:lstStyle/>
          <a:p>
            <a:pPr algn="r"/>
            <a:r>
              <a:rPr lang="vi-VN" sz="2000" b="1">
                <a:solidFill>
                  <a:srgbClr val="000000"/>
                </a:solidFill>
                <a:latin typeface="Aptos" panose="020B0004020202020204" pitchFamily="34" charset="0"/>
              </a:rPr>
              <a:t>Quốc tế hóa </a:t>
            </a:r>
            <a:br>
              <a:rPr lang="en-US" sz="2000" b="1">
                <a:solidFill>
                  <a:srgbClr val="000000"/>
                </a:solidFill>
                <a:latin typeface="Aptos" panose="020B0004020202020204" pitchFamily="34" charset="0"/>
              </a:rPr>
            </a:br>
            <a:r>
              <a:rPr lang="vi-VN" sz="2000" b="1">
                <a:solidFill>
                  <a:srgbClr val="000000"/>
                </a:solidFill>
                <a:latin typeface="Aptos" panose="020B0004020202020204" pitchFamily="34" charset="0"/>
              </a:rPr>
              <a:t>Mạng lưới</a:t>
            </a:r>
            <a:r>
              <a:rPr lang="en-US" sz="2000" b="1">
                <a:solidFill>
                  <a:srgbClr val="000000"/>
                </a:solidFill>
                <a:latin typeface="Aptos" panose="020B0004020202020204" pitchFamily="34" charset="0"/>
              </a:rPr>
              <a:t> </a:t>
            </a:r>
            <a:br>
              <a:rPr lang="en-US" sz="2000" b="1">
                <a:solidFill>
                  <a:srgbClr val="000000"/>
                </a:solidFill>
                <a:latin typeface="Aptos" panose="020B0004020202020204" pitchFamily="34" charset="0"/>
              </a:rPr>
            </a:br>
            <a:r>
              <a:rPr lang="vi-VN" sz="2000" b="1">
                <a:solidFill>
                  <a:srgbClr val="000000"/>
                </a:solidFill>
                <a:latin typeface="Aptos" panose="020B0004020202020204" pitchFamily="34" charset="0"/>
              </a:rPr>
              <a:t>(Int. Linkage)</a:t>
            </a:r>
            <a:endParaRPr lang="en-US" sz="2000" b="1" dirty="0">
              <a:solidFill>
                <a:srgbClr val="000000"/>
              </a:solidFill>
              <a:latin typeface="Aptos" panose="020B0004020202020204" pitchFamily="34" charset="0"/>
            </a:endParaRPr>
          </a:p>
        </p:txBody>
      </p:sp>
      <p:sp>
        <p:nvSpPr>
          <p:cNvPr id="20" name="TextBox 19">
            <a:extLst>
              <a:ext uri="{FF2B5EF4-FFF2-40B4-BE49-F238E27FC236}">
                <a16:creationId xmlns:a16="http://schemas.microsoft.com/office/drawing/2014/main" id="{607BE143-443F-6296-D6B1-079A2851386E}"/>
              </a:ext>
            </a:extLst>
          </p:cNvPr>
          <p:cNvSpPr txBox="1"/>
          <p:nvPr/>
        </p:nvSpPr>
        <p:spPr>
          <a:xfrm>
            <a:off x="6095999" y="5281836"/>
            <a:ext cx="5911420" cy="1371600"/>
          </a:xfrm>
          <a:prstGeom prst="rect">
            <a:avLst/>
          </a:prstGeom>
          <a:solidFill>
            <a:schemeClr val="bg1">
              <a:lumMod val="85000"/>
            </a:schemeClr>
          </a:solidFill>
          <a:ln>
            <a:solidFill>
              <a:schemeClr val="accent1"/>
            </a:solidFill>
          </a:ln>
        </p:spPr>
        <p:txBody>
          <a:bodyPr wrap="square" rIns="0" anchor="ctr" anchorCtr="1">
            <a:noAutofit/>
          </a:bodyPr>
          <a:lstStyle/>
          <a:p>
            <a:pPr algn="r"/>
            <a:r>
              <a:rPr lang="vi-VN" sz="2000" b="1" i="0" u="none" strike="noStrike" baseline="0">
                <a:solidFill>
                  <a:srgbClr val="000000"/>
                </a:solidFill>
                <a:latin typeface="Aptos" panose="020B0004020202020204" pitchFamily="34" charset="0"/>
              </a:rPr>
              <a:t>Liên kết và Cộng hưởng </a:t>
            </a:r>
            <a:r>
              <a:rPr lang="en-US" sz="2000" b="1">
                <a:solidFill>
                  <a:srgbClr val="000000"/>
                </a:solidFill>
                <a:latin typeface="Aptos" panose="020B0004020202020204" pitchFamily="34" charset="0"/>
              </a:rPr>
              <a:t>giữa 4 mô hình </a:t>
            </a:r>
            <a:br>
              <a:rPr lang="en-US" sz="2000" b="1">
                <a:solidFill>
                  <a:srgbClr val="000000"/>
                </a:solidFill>
                <a:latin typeface="Aptos" panose="020B0004020202020204" pitchFamily="34" charset="0"/>
              </a:rPr>
            </a:br>
            <a:r>
              <a:rPr lang="en-US" sz="2000" b="1">
                <a:solidFill>
                  <a:srgbClr val="000000"/>
                </a:solidFill>
                <a:latin typeface="Aptos" panose="020B0004020202020204" pitchFamily="34" charset="0"/>
              </a:rPr>
              <a:t>để </a:t>
            </a:r>
            <a:r>
              <a:rPr lang="vi-VN" sz="2000" b="1" i="0" u="none" strike="noStrike" baseline="0">
                <a:solidFill>
                  <a:srgbClr val="000000"/>
                </a:solidFill>
                <a:latin typeface="Aptos" panose="020B0004020202020204" pitchFamily="34" charset="0"/>
              </a:rPr>
              <a:t>bổ trợ lẫn nhau, tạo thành </a:t>
            </a:r>
            <a:br>
              <a:rPr lang="en-US" sz="2000" b="1" i="0" u="none" strike="noStrike" baseline="0">
                <a:solidFill>
                  <a:srgbClr val="000000"/>
                </a:solidFill>
                <a:latin typeface="Aptos" panose="020B0004020202020204" pitchFamily="34" charset="0"/>
              </a:rPr>
            </a:br>
            <a:r>
              <a:rPr lang="vi-VN" sz="2000" b="1" i="0" u="none" strike="noStrike" baseline="0">
                <a:solidFill>
                  <a:srgbClr val="000000"/>
                </a:solidFill>
                <a:latin typeface="Aptos" panose="020B0004020202020204" pitchFamily="34" charset="0"/>
              </a:rPr>
              <a:t>một chuỗi giá trị từ nghiên cứu</a:t>
            </a:r>
            <a:br>
              <a:rPr lang="en-US" sz="2000" b="1" i="0" u="none" strike="noStrike" baseline="0">
                <a:solidFill>
                  <a:srgbClr val="000000"/>
                </a:solidFill>
                <a:latin typeface="Aptos" panose="020B0004020202020204" pitchFamily="34" charset="0"/>
              </a:rPr>
            </a:br>
            <a:r>
              <a:rPr lang="vi-VN" sz="2000" b="1" i="0" u="none" strike="noStrike" baseline="0">
                <a:solidFill>
                  <a:srgbClr val="000000"/>
                </a:solidFill>
                <a:latin typeface="Aptos" panose="020B0004020202020204" pitchFamily="34" charset="0"/>
              </a:rPr>
              <a:t>đến thương mại hóa toàn cầu </a:t>
            </a:r>
            <a:endParaRPr lang="en-US" sz="2000" b="1" i="0" u="none" strike="noStrike" baseline="0" dirty="0">
              <a:solidFill>
                <a:srgbClr val="000000"/>
              </a:solidFill>
              <a:latin typeface="Aptos" panose="020B0004020202020204" pitchFamily="34" charset="0"/>
            </a:endParaRPr>
          </a:p>
        </p:txBody>
      </p:sp>
      <p:sp>
        <p:nvSpPr>
          <p:cNvPr id="22" name="TextBox 21">
            <a:extLst>
              <a:ext uri="{FF2B5EF4-FFF2-40B4-BE49-F238E27FC236}">
                <a16:creationId xmlns:a16="http://schemas.microsoft.com/office/drawing/2014/main" id="{5225259C-32F9-6C2B-6958-035390D6B1A1}"/>
              </a:ext>
            </a:extLst>
          </p:cNvPr>
          <p:cNvSpPr txBox="1"/>
          <p:nvPr/>
        </p:nvSpPr>
        <p:spPr>
          <a:xfrm>
            <a:off x="184581" y="3283586"/>
            <a:ext cx="3978848" cy="1463040"/>
          </a:xfrm>
          <a:prstGeom prst="rect">
            <a:avLst/>
          </a:prstGeom>
          <a:solidFill>
            <a:schemeClr val="bg1">
              <a:lumMod val="85000"/>
            </a:schemeClr>
          </a:solidFill>
          <a:ln>
            <a:solidFill>
              <a:schemeClr val="accent1"/>
            </a:solidFill>
          </a:ln>
        </p:spPr>
        <p:txBody>
          <a:bodyPr wrap="square" anchor="ctr" anchorCtr="1">
            <a:noAutofit/>
          </a:bodyPr>
          <a:lstStyle/>
          <a:p>
            <a:r>
              <a:rPr lang="en-US" sz="2000" b="1" i="0" u="none" strike="noStrike" baseline="0">
                <a:solidFill>
                  <a:srgbClr val="000000"/>
                </a:solidFill>
                <a:latin typeface="Aptos" panose="020B0004020202020204" pitchFamily="34" charset="0"/>
              </a:rPr>
              <a:t>Liên kết Khu vực,</a:t>
            </a:r>
            <a:br>
              <a:rPr lang="en-US" sz="2000" b="1" i="0" u="none" strike="noStrike" baseline="0">
                <a:solidFill>
                  <a:srgbClr val="000000"/>
                </a:solidFill>
                <a:latin typeface="Aptos" panose="020B0004020202020204" pitchFamily="34" charset="0"/>
              </a:rPr>
            </a:br>
            <a:r>
              <a:rPr lang="en-US" sz="2000" b="1" i="0" u="none" strike="noStrike" baseline="0">
                <a:solidFill>
                  <a:srgbClr val="000000"/>
                </a:solidFill>
                <a:latin typeface="Aptos" panose="020B0004020202020204" pitchFamily="34" charset="0"/>
              </a:rPr>
              <a:t>Quốc gia và </a:t>
            </a:r>
            <a:br>
              <a:rPr lang="en-US" sz="2000" b="1" i="0" u="none" strike="noStrike" baseline="0">
                <a:solidFill>
                  <a:srgbClr val="000000"/>
                </a:solidFill>
                <a:latin typeface="Aptos" panose="020B0004020202020204" pitchFamily="34" charset="0"/>
              </a:rPr>
            </a:br>
            <a:r>
              <a:rPr lang="en-US" sz="2000" b="1" i="0" u="none" strike="noStrike" baseline="0">
                <a:solidFill>
                  <a:srgbClr val="000000"/>
                </a:solidFill>
                <a:latin typeface="Aptos" panose="020B0004020202020204" pitchFamily="34" charset="0"/>
              </a:rPr>
              <a:t>Quốc tế </a:t>
            </a:r>
            <a:endParaRPr lang="en-US" sz="2000" b="1" dirty="0">
              <a:latin typeface="Aptos" panose="020B0004020202020204" pitchFamily="34" charset="0"/>
            </a:endParaRPr>
          </a:p>
        </p:txBody>
      </p:sp>
      <p:graphicFrame>
        <p:nvGraphicFramePr>
          <p:cNvPr id="16" name="Diagram 15">
            <a:extLst>
              <a:ext uri="{FF2B5EF4-FFF2-40B4-BE49-F238E27FC236}">
                <a16:creationId xmlns:a16="http://schemas.microsoft.com/office/drawing/2014/main" id="{13CB90B7-EE61-0653-C3CC-C3D60AA4A405}"/>
              </a:ext>
            </a:extLst>
          </p:cNvPr>
          <p:cNvGraphicFramePr/>
          <p:nvPr/>
        </p:nvGraphicFramePr>
        <p:xfrm>
          <a:off x="1359638" y="1306753"/>
          <a:ext cx="9472723"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7481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9967E8-E3C1-BD93-07CB-96EC4F8CA42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3908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8E4228F-C5B9-7020-8294-7B4E18D60E6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2849732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231116-9FF3-511D-73BE-C545DE4A172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ln>
            <a:solidFill>
              <a:srgbClr val="072348"/>
            </a:solidFill>
          </a:ln>
        </p:spPr>
      </p:pic>
    </p:spTree>
    <p:extLst>
      <p:ext uri="{BB962C8B-B14F-4D97-AF65-F5344CB8AC3E}">
        <p14:creationId xmlns:p14="http://schemas.microsoft.com/office/powerpoint/2010/main" val="3960061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9663BB-37B0-1E67-C480-4D4EF8C56C8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54157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5C6A5-1CDE-B65A-BC6E-E14090466AC1}"/>
              </a:ext>
            </a:extLst>
          </p:cNvPr>
          <p:cNvSpPr>
            <a:spLocks noGrp="1"/>
          </p:cNvSpPr>
          <p:nvPr>
            <p:ph type="title"/>
          </p:nvPr>
        </p:nvSpPr>
        <p:spPr>
          <a:xfrm>
            <a:off x="838200" y="242805"/>
            <a:ext cx="10515600" cy="1325563"/>
          </a:xfrm>
        </p:spPr>
        <p:txBody>
          <a:bodyPr>
            <a:normAutofit/>
          </a:bodyPr>
          <a:lstStyle/>
          <a:p>
            <a:pPr algn="ctr"/>
            <a:r>
              <a:rPr lang="vi-VN" b="1">
                <a:solidFill>
                  <a:srgbClr val="162F5D"/>
                </a:solidFill>
                <a:latin typeface="Aptos" panose="020B0004020202020204" pitchFamily="34" charset="0"/>
              </a:rPr>
              <a:t>Chính sách Ưu đãi Tài chính &amp; Đầu tư</a:t>
            </a:r>
          </a:p>
        </p:txBody>
      </p:sp>
      <p:sp>
        <p:nvSpPr>
          <p:cNvPr id="4" name="TextBox 3">
            <a:extLst>
              <a:ext uri="{FF2B5EF4-FFF2-40B4-BE49-F238E27FC236}">
                <a16:creationId xmlns:a16="http://schemas.microsoft.com/office/drawing/2014/main" id="{493B109F-67A2-5C27-730A-C0A4A03BA612}"/>
              </a:ext>
            </a:extLst>
          </p:cNvPr>
          <p:cNvSpPr txBox="1"/>
          <p:nvPr/>
        </p:nvSpPr>
        <p:spPr>
          <a:xfrm>
            <a:off x="349322" y="1596765"/>
            <a:ext cx="5085707" cy="1554480"/>
          </a:xfrm>
          <a:prstGeom prst="rect">
            <a:avLst/>
          </a:prstGeom>
          <a:solidFill>
            <a:schemeClr val="bg1">
              <a:lumMod val="95000"/>
            </a:schemeClr>
          </a:solidFill>
        </p:spPr>
        <p:style>
          <a:lnRef idx="2">
            <a:schemeClr val="accent4"/>
          </a:lnRef>
          <a:fillRef idx="1">
            <a:schemeClr val="lt1"/>
          </a:fillRef>
          <a:effectRef idx="0">
            <a:schemeClr val="accent4"/>
          </a:effectRef>
          <a:fontRef idx="minor">
            <a:schemeClr val="dk1"/>
          </a:fontRef>
        </p:style>
        <p:txBody>
          <a:bodyPr wrap="square" rtlCol="0" anchor="ctr" anchorCtr="0">
            <a:noAutofit/>
          </a:bodyPr>
          <a:lstStyle/>
          <a:p>
            <a:pPr algn="just"/>
            <a:r>
              <a:rPr lang="en-US" altLang="en-US" b="1">
                <a:latin typeface="Aptos" panose="020B0004020202020204" pitchFamily="34" charset="0"/>
                <a:ea typeface="Calibri" panose="020F0502020204030204" pitchFamily="34" charset="0"/>
                <a:cs typeface="Times New Roman" panose="02020603050405020304" pitchFamily="18" charset="0"/>
              </a:rPr>
              <a:t>Hạ tầng: Nhà nước hỗ trợ đầu tư hạ tầng dùng chung (Phòng Lab, máy móc) cho các Trung tâm theo mô hình Công - Công hoặc PPP</a:t>
            </a:r>
            <a:endParaRPr lang="vi-VN" b="1">
              <a:latin typeface="Aptos" panose="020B0004020202020204" pitchFamily="34" charset="0"/>
            </a:endParaRPr>
          </a:p>
        </p:txBody>
      </p:sp>
      <p:sp>
        <p:nvSpPr>
          <p:cNvPr id="6" name="TextBox 5">
            <a:extLst>
              <a:ext uri="{FF2B5EF4-FFF2-40B4-BE49-F238E27FC236}">
                <a16:creationId xmlns:a16="http://schemas.microsoft.com/office/drawing/2014/main" id="{6A7DAFE7-A581-A3CC-0AE7-28A6CD0F1488}"/>
              </a:ext>
            </a:extLst>
          </p:cNvPr>
          <p:cNvSpPr txBox="1"/>
          <p:nvPr/>
        </p:nvSpPr>
        <p:spPr>
          <a:xfrm>
            <a:off x="5822878" y="1596765"/>
            <a:ext cx="6097712" cy="1554480"/>
          </a:xfrm>
          <a:prstGeom prst="rect">
            <a:avLst/>
          </a:prstGeom>
          <a:solidFill>
            <a:schemeClr val="bg1">
              <a:lumMod val="95000"/>
            </a:schemeClr>
          </a:solidFill>
        </p:spPr>
        <p:style>
          <a:lnRef idx="2">
            <a:schemeClr val="accent4"/>
          </a:lnRef>
          <a:fillRef idx="1">
            <a:schemeClr val="lt1"/>
          </a:fillRef>
          <a:effectRef idx="0">
            <a:schemeClr val="accent4"/>
          </a:effectRef>
          <a:fontRef idx="minor">
            <a:schemeClr val="dk1"/>
          </a:fontRef>
        </p:style>
        <p:txBody>
          <a:bodyPr wrap="square" anchor="ctr" anchorCtr="0">
            <a:noAutofit/>
          </a:bodyPr>
          <a:lstStyle/>
          <a:p>
            <a:pPr algn="just"/>
            <a:r>
              <a:rPr lang="en-US" sz="1800" b="1">
                <a:solidFill>
                  <a:srgbClr val="000000"/>
                </a:solidFill>
                <a:latin typeface="Aptos" panose="020B0004020202020204" pitchFamily="34" charset="0"/>
                <a:cs typeface="Times New Roman" panose="02020603050405020304" pitchFamily="18" charset="0"/>
              </a:rPr>
              <a:t>Ưu đãi đầu tư: </a:t>
            </a:r>
            <a:r>
              <a:rPr lang="vi-VN" sz="1800" b="1" i="0" u="none" strike="noStrike" baseline="0">
                <a:solidFill>
                  <a:srgbClr val="000000"/>
                </a:solidFill>
                <a:latin typeface="Aptos" panose="020B0004020202020204" pitchFamily="34" charset="0"/>
                <a:cs typeface="Times New Roman" panose="02020603050405020304" pitchFamily="18" charset="0"/>
              </a:rPr>
              <a:t>Có cơ chế cho thuê đất, nhà trả tiền một lần hoặc miễn, giảm tiền thuê nhà, đất công với mức ưu đãi cao nhất cho nhà đầu tư để hình thành, vận hành và phát triển trung tâm đổi mới sáng tạo</a:t>
            </a:r>
            <a:endParaRPr lang="en-US" sz="1800" b="1" dirty="0">
              <a:latin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83B8C9F4-3E22-78E5-28F4-BAEA9DEFC652}"/>
              </a:ext>
            </a:extLst>
          </p:cNvPr>
          <p:cNvSpPr txBox="1"/>
          <p:nvPr/>
        </p:nvSpPr>
        <p:spPr>
          <a:xfrm>
            <a:off x="349321" y="3414795"/>
            <a:ext cx="5085707" cy="3200400"/>
          </a:xfrm>
          <a:prstGeom prst="rect">
            <a:avLst/>
          </a:prstGeom>
          <a:solidFill>
            <a:schemeClr val="bg1">
              <a:lumMod val="95000"/>
            </a:schemeClr>
          </a:solidFill>
        </p:spPr>
        <p:style>
          <a:lnRef idx="2">
            <a:schemeClr val="accent4"/>
          </a:lnRef>
          <a:fillRef idx="1">
            <a:schemeClr val="lt1"/>
          </a:fillRef>
          <a:effectRef idx="0">
            <a:schemeClr val="accent4"/>
          </a:effectRef>
          <a:fontRef idx="minor">
            <a:schemeClr val="dk1"/>
          </a:fontRef>
        </p:style>
        <p:txBody>
          <a:bodyPr wrap="square" anchor="ctr" anchorCtr="0">
            <a:noAutofit/>
          </a:bodyPr>
          <a:lstStyle/>
          <a:p>
            <a:pPr algn="just"/>
            <a:r>
              <a:rPr lang="vi-VN" sz="1800" b="1" i="0" u="none" strike="noStrike" baseline="0">
                <a:solidFill>
                  <a:srgbClr val="000000"/>
                </a:solidFill>
                <a:latin typeface="Aptos" panose="020B0004020202020204" pitchFamily="34" charset="0"/>
                <a:cs typeface="Times New Roman" panose="02020603050405020304" pitchFamily="18" charset="0"/>
              </a:rPr>
              <a:t>Miễn/giảm thuế nhập khẩu, thuế giá trị gia tăng đối với thiết bị, máy móc, phụ tùng, vật tư nhập khẩu thuộc loại trong nước chưa sản xuất được cần nhập khẩu để sử dụng trực tiếp cho hoạt động nghiên cứu khoa học, phát triển công nghệ, hỗ trợ doanh nghiệp được triển khai tại trung tâm</a:t>
            </a:r>
            <a:endParaRPr lang="vi-VN" b="1">
              <a:latin typeface="Aptos" panose="020B0004020202020204" pitchFamily="34" charset="0"/>
            </a:endParaRPr>
          </a:p>
        </p:txBody>
      </p:sp>
      <p:sp>
        <p:nvSpPr>
          <p:cNvPr id="10" name="TextBox 9">
            <a:extLst>
              <a:ext uri="{FF2B5EF4-FFF2-40B4-BE49-F238E27FC236}">
                <a16:creationId xmlns:a16="http://schemas.microsoft.com/office/drawing/2014/main" id="{FF255AB0-7EA5-6143-B5C5-8959FE41E8D7}"/>
              </a:ext>
            </a:extLst>
          </p:cNvPr>
          <p:cNvSpPr txBox="1"/>
          <p:nvPr/>
        </p:nvSpPr>
        <p:spPr>
          <a:xfrm>
            <a:off x="5822878" y="3414795"/>
            <a:ext cx="6097712" cy="3200400"/>
          </a:xfrm>
          <a:prstGeom prst="rect">
            <a:avLst/>
          </a:prstGeom>
          <a:solidFill>
            <a:schemeClr val="bg1">
              <a:lumMod val="95000"/>
            </a:schemeClr>
          </a:solidFill>
        </p:spPr>
        <p:style>
          <a:lnRef idx="2">
            <a:schemeClr val="accent4"/>
          </a:lnRef>
          <a:fillRef idx="1">
            <a:schemeClr val="lt1"/>
          </a:fillRef>
          <a:effectRef idx="0">
            <a:schemeClr val="accent4"/>
          </a:effectRef>
          <a:fontRef idx="minor">
            <a:schemeClr val="dk1"/>
          </a:fontRef>
        </p:style>
        <p:txBody>
          <a:bodyPr wrap="square" anchor="ctr" anchorCtr="0">
            <a:noAutofit/>
          </a:bodyPr>
          <a:lstStyle/>
          <a:p>
            <a:pPr algn="just"/>
            <a:r>
              <a:rPr lang="vi-VN" sz="1800" b="1" i="0" u="none" strike="noStrike" baseline="0">
                <a:solidFill>
                  <a:srgbClr val="000000"/>
                </a:solidFill>
                <a:latin typeface="Aptos" panose="020B0004020202020204" pitchFamily="34" charset="0"/>
                <a:cs typeface="Times New Roman" panose="02020603050405020304" pitchFamily="18" charset="0"/>
              </a:rPr>
              <a:t>Sản phẩm đầu ra từ việc thực hiện hợp đồng nghiên cứu khoa học và phát triển công nghệ với các nhiệm vụ khoa học, công nghệ và đổi mới sáng tạo từ ngân sách nhà nước thực hiện tại trung tâm được miễn/giảm thuế giá trị gia tăng, thuế xuất khẩu (nếu có); Hưởng chế độ ưu tiên về thủ tục hải quan theo quy định của pháp luật về hải quan và thủ tục về thuế theo quy định của pháp luật về thuế đối với hàng hóa xuất khẩu, nhập khẩu khi đáp ứng các điều kiện áp dụng chế độ ưu tiên theo quy định của pháp luật về hải quan và thuế, trừ điều kiện về kim ngạch xuất khẩu, nhập khẩu</a:t>
            </a:r>
            <a:endParaRPr lang="vi-VN" b="1">
              <a:latin typeface="Aptos" panose="020B0004020202020204" pitchFamily="34" charset="0"/>
            </a:endParaRPr>
          </a:p>
        </p:txBody>
      </p:sp>
    </p:spTree>
    <p:extLst>
      <p:ext uri="{BB962C8B-B14F-4D97-AF65-F5344CB8AC3E}">
        <p14:creationId xmlns:p14="http://schemas.microsoft.com/office/powerpoint/2010/main" val="1556125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910B7EF-850E-BDAC-A5D7-53DC8F5A573F}"/>
              </a:ext>
            </a:extLst>
          </p:cNvPr>
          <p:cNvSpPr>
            <a:spLocks noGrp="1"/>
          </p:cNvSpPr>
          <p:nvPr>
            <p:ph type="title"/>
          </p:nvPr>
        </p:nvSpPr>
        <p:spPr>
          <a:xfrm>
            <a:off x="838199" y="0"/>
            <a:ext cx="10515600" cy="1325563"/>
          </a:xfrm>
        </p:spPr>
        <p:txBody>
          <a:bodyPr>
            <a:normAutofit/>
          </a:bodyPr>
          <a:lstStyle/>
          <a:p>
            <a:pPr algn="ctr"/>
            <a:r>
              <a:rPr lang="vi-VN" b="1">
                <a:solidFill>
                  <a:srgbClr val="162F5D"/>
                </a:solidFill>
                <a:latin typeface="Aptos" panose="020B0004020202020204" pitchFamily="34" charset="0"/>
              </a:rPr>
              <a:t>Ngân sách hằng năm để triển khai</a:t>
            </a:r>
          </a:p>
        </p:txBody>
      </p:sp>
      <p:graphicFrame>
        <p:nvGraphicFramePr>
          <p:cNvPr id="5" name="Content Placeholder 5">
            <a:extLst>
              <a:ext uri="{FF2B5EF4-FFF2-40B4-BE49-F238E27FC236}">
                <a16:creationId xmlns:a16="http://schemas.microsoft.com/office/drawing/2014/main" id="{3D383E40-70E2-7C4C-C03C-54F4F99D318E}"/>
              </a:ext>
            </a:extLst>
          </p:cNvPr>
          <p:cNvGraphicFramePr>
            <a:graphicFrameLocks noGrp="1"/>
          </p:cNvGraphicFramePr>
          <p:nvPr>
            <p:ph idx="1"/>
            <p:extLst>
              <p:ext uri="{D42A27DB-BD31-4B8C-83A1-F6EECF244321}">
                <p14:modId xmlns:p14="http://schemas.microsoft.com/office/powerpoint/2010/main" val="2171600124"/>
              </p:ext>
            </p:extLst>
          </p:nvPr>
        </p:nvGraphicFramePr>
        <p:xfrm>
          <a:off x="285964" y="1242161"/>
          <a:ext cx="11620071" cy="5466525"/>
        </p:xfrm>
        <a:graphic>
          <a:graphicData uri="http://schemas.openxmlformats.org/drawingml/2006/table">
            <a:tbl>
              <a:tblPr firstRow="1" firstCol="1" bandRow="1">
                <a:tableStyleId>{2D5ABB26-0587-4C30-8999-92F81FD0307C}</a:tableStyleId>
              </a:tblPr>
              <a:tblGrid>
                <a:gridCol w="525694">
                  <a:extLst>
                    <a:ext uri="{9D8B030D-6E8A-4147-A177-3AD203B41FA5}">
                      <a16:colId xmlns:a16="http://schemas.microsoft.com/office/drawing/2014/main" val="227477145"/>
                    </a:ext>
                  </a:extLst>
                </a:gridCol>
                <a:gridCol w="4467231">
                  <a:extLst>
                    <a:ext uri="{9D8B030D-6E8A-4147-A177-3AD203B41FA5}">
                      <a16:colId xmlns:a16="http://schemas.microsoft.com/office/drawing/2014/main" val="962340954"/>
                    </a:ext>
                  </a:extLst>
                </a:gridCol>
                <a:gridCol w="1041274">
                  <a:extLst>
                    <a:ext uri="{9D8B030D-6E8A-4147-A177-3AD203B41FA5}">
                      <a16:colId xmlns:a16="http://schemas.microsoft.com/office/drawing/2014/main" val="1513378279"/>
                    </a:ext>
                  </a:extLst>
                </a:gridCol>
                <a:gridCol w="1052119">
                  <a:extLst>
                    <a:ext uri="{9D8B030D-6E8A-4147-A177-3AD203B41FA5}">
                      <a16:colId xmlns:a16="http://schemas.microsoft.com/office/drawing/2014/main" val="3630785455"/>
                    </a:ext>
                  </a:extLst>
                </a:gridCol>
                <a:gridCol w="1236512">
                  <a:extLst>
                    <a:ext uri="{9D8B030D-6E8A-4147-A177-3AD203B41FA5}">
                      <a16:colId xmlns:a16="http://schemas.microsoft.com/office/drawing/2014/main" val="3107524444"/>
                    </a:ext>
                  </a:extLst>
                </a:gridCol>
                <a:gridCol w="3297241">
                  <a:extLst>
                    <a:ext uri="{9D8B030D-6E8A-4147-A177-3AD203B41FA5}">
                      <a16:colId xmlns:a16="http://schemas.microsoft.com/office/drawing/2014/main" val="2745810713"/>
                    </a:ext>
                  </a:extLst>
                </a:gridCol>
              </a:tblGrid>
              <a:tr h="1087319">
                <a:tc>
                  <a:txBody>
                    <a:bodyPr/>
                    <a:lstStyle/>
                    <a:p>
                      <a:pPr marL="0" marR="0" algn="ctr">
                        <a:lnSpc>
                          <a:spcPct val="115000"/>
                        </a:lnSpc>
                        <a:spcBef>
                          <a:spcPts val="0"/>
                        </a:spcBef>
                        <a:spcAft>
                          <a:spcPts val="1000"/>
                        </a:spcAft>
                      </a:pPr>
                      <a:r>
                        <a:rPr lang="vi-VN" sz="1600" b="1" kern="100" dirty="0">
                          <a:solidFill>
                            <a:schemeClr val="bg1"/>
                          </a:solidFill>
                          <a:effectLst/>
                          <a:latin typeface="Aptos" panose="020B0004020202020204" pitchFamily="34" charset="0"/>
                        </a:rPr>
                        <a:t>STT</a:t>
                      </a:r>
                      <a:endParaRPr lang="en-US" sz="1600" b="1"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72348"/>
                    </a:solidFill>
                  </a:tcPr>
                </a:tc>
                <a:tc>
                  <a:txBody>
                    <a:bodyPr/>
                    <a:lstStyle/>
                    <a:p>
                      <a:pPr marL="0" marR="0" algn="ctr">
                        <a:lnSpc>
                          <a:spcPct val="115000"/>
                        </a:lnSpc>
                        <a:spcBef>
                          <a:spcPts val="0"/>
                        </a:spcBef>
                        <a:spcAft>
                          <a:spcPts val="1000"/>
                        </a:spcAft>
                      </a:pPr>
                      <a:r>
                        <a:rPr lang="vi-VN" sz="1600" b="1" kern="100" dirty="0">
                          <a:solidFill>
                            <a:schemeClr val="bg1"/>
                          </a:solidFill>
                          <a:effectLst/>
                          <a:latin typeface="Aptos" panose="020B0004020202020204" pitchFamily="34" charset="0"/>
                        </a:rPr>
                        <a:t>Nội dung chi hỗ trợ/tài </a:t>
                      </a:r>
                      <a:r>
                        <a:rPr lang="vi-VN" sz="1600" b="1" kern="100">
                          <a:solidFill>
                            <a:schemeClr val="bg1"/>
                          </a:solidFill>
                          <a:effectLst/>
                          <a:latin typeface="Aptos" panose="020B0004020202020204" pitchFamily="34" charset="0"/>
                        </a:rPr>
                        <a:t>trợ </a:t>
                      </a:r>
                      <a:br>
                        <a:rPr lang="en-US" sz="1600" b="1" kern="100">
                          <a:solidFill>
                            <a:schemeClr val="bg1"/>
                          </a:solidFill>
                          <a:effectLst/>
                          <a:latin typeface="Aptos" panose="020B0004020202020204" pitchFamily="34" charset="0"/>
                        </a:rPr>
                      </a:br>
                      <a:r>
                        <a:rPr lang="vi-VN" sz="1600" b="1" kern="100">
                          <a:solidFill>
                            <a:schemeClr val="bg1"/>
                          </a:solidFill>
                          <a:effectLst/>
                          <a:latin typeface="Aptos" panose="020B0004020202020204" pitchFamily="34" charset="0"/>
                        </a:rPr>
                        <a:t>từ </a:t>
                      </a:r>
                      <a:r>
                        <a:rPr lang="vi-VN" sz="1600" b="1" kern="100" dirty="0">
                          <a:solidFill>
                            <a:schemeClr val="bg1"/>
                          </a:solidFill>
                          <a:effectLst/>
                          <a:latin typeface="Aptos" panose="020B0004020202020204" pitchFamily="34" charset="0"/>
                        </a:rPr>
                        <a:t>ngân sách</a:t>
                      </a:r>
                      <a:endParaRPr lang="en-US" sz="1600" b="1"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72348"/>
                    </a:solidFill>
                  </a:tcPr>
                </a:tc>
                <a:tc>
                  <a:txBody>
                    <a:bodyPr/>
                    <a:lstStyle/>
                    <a:p>
                      <a:pPr marL="0" marR="0" algn="ctr">
                        <a:lnSpc>
                          <a:spcPct val="115000"/>
                        </a:lnSpc>
                        <a:spcBef>
                          <a:spcPts val="0"/>
                        </a:spcBef>
                        <a:spcAft>
                          <a:spcPts val="1000"/>
                        </a:spcAft>
                      </a:pPr>
                      <a:r>
                        <a:rPr lang="vi-VN" sz="1600" b="1" kern="100">
                          <a:solidFill>
                            <a:schemeClr val="bg1"/>
                          </a:solidFill>
                          <a:effectLst/>
                          <a:latin typeface="Aptos" panose="020B0004020202020204" pitchFamily="34" charset="0"/>
                        </a:rPr>
                        <a:t>Số tiền</a:t>
                      </a:r>
                      <a:br>
                        <a:rPr lang="en-US" sz="1600" b="1" kern="100">
                          <a:solidFill>
                            <a:schemeClr val="bg1"/>
                          </a:solidFill>
                          <a:effectLst/>
                          <a:latin typeface="Aptos" panose="020B0004020202020204" pitchFamily="34" charset="0"/>
                        </a:rPr>
                      </a:br>
                      <a:r>
                        <a:rPr lang="vi-VN" sz="1600" b="1" kern="100">
                          <a:solidFill>
                            <a:schemeClr val="bg1"/>
                          </a:solidFill>
                          <a:effectLst/>
                          <a:latin typeface="Aptos" panose="020B0004020202020204" pitchFamily="34" charset="0"/>
                        </a:rPr>
                        <a:t> hỗ trợ</a:t>
                      </a:r>
                      <a:br>
                        <a:rPr lang="en-US" sz="1600" b="1" kern="100">
                          <a:solidFill>
                            <a:schemeClr val="bg1"/>
                          </a:solidFill>
                          <a:effectLst/>
                          <a:latin typeface="Aptos" panose="020B0004020202020204" pitchFamily="34" charset="0"/>
                        </a:rPr>
                      </a:br>
                      <a:r>
                        <a:rPr lang="vi-VN" sz="1600" b="1" kern="100">
                          <a:solidFill>
                            <a:schemeClr val="bg1"/>
                          </a:solidFill>
                          <a:effectLst/>
                          <a:latin typeface="Aptos" panose="020B0004020202020204" pitchFamily="34" charset="0"/>
                        </a:rPr>
                        <a:t>tối đa</a:t>
                      </a:r>
                      <a:br>
                        <a:rPr lang="en-US" sz="1600" b="1" kern="100">
                          <a:solidFill>
                            <a:schemeClr val="bg1"/>
                          </a:solidFill>
                          <a:effectLst/>
                          <a:latin typeface="Aptos" panose="020B0004020202020204" pitchFamily="34" charset="0"/>
                        </a:rPr>
                      </a:br>
                      <a:r>
                        <a:rPr lang="vi-VN" sz="1600" b="1" kern="100">
                          <a:solidFill>
                            <a:schemeClr val="bg1"/>
                          </a:solidFill>
                          <a:effectLst/>
                          <a:latin typeface="Aptos" panose="020B0004020202020204" pitchFamily="34" charset="0"/>
                        </a:rPr>
                        <a:t>(</a:t>
                      </a:r>
                      <a:r>
                        <a:rPr lang="vi-VN" sz="1600" b="1" kern="100" dirty="0">
                          <a:solidFill>
                            <a:schemeClr val="bg1"/>
                          </a:solidFill>
                          <a:effectLst/>
                          <a:latin typeface="Aptos" panose="020B0004020202020204" pitchFamily="34" charset="0"/>
                        </a:rPr>
                        <a:t>tỷ đồng)</a:t>
                      </a:r>
                      <a:endParaRPr lang="en-US" sz="1600" b="1"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72348"/>
                    </a:solidFill>
                  </a:tcPr>
                </a:tc>
                <a:tc>
                  <a:txBody>
                    <a:bodyPr/>
                    <a:lstStyle/>
                    <a:p>
                      <a:pPr marL="0" marR="0" algn="ctr">
                        <a:lnSpc>
                          <a:spcPct val="115000"/>
                        </a:lnSpc>
                        <a:spcBef>
                          <a:spcPts val="0"/>
                        </a:spcBef>
                        <a:spcAft>
                          <a:spcPts val="1000"/>
                        </a:spcAft>
                      </a:pPr>
                      <a:r>
                        <a:rPr lang="vi-VN" sz="1600" b="1" kern="100" dirty="0">
                          <a:solidFill>
                            <a:schemeClr val="bg1"/>
                          </a:solidFill>
                          <a:effectLst/>
                          <a:latin typeface="Aptos" panose="020B0004020202020204" pitchFamily="34" charset="0"/>
                        </a:rPr>
                        <a:t>Số lượng hỗ trợ dự kiến</a:t>
                      </a:r>
                      <a:endParaRPr lang="en-US" sz="1600" b="1"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72348"/>
                    </a:solidFill>
                  </a:tcPr>
                </a:tc>
                <a:tc>
                  <a:txBody>
                    <a:bodyPr/>
                    <a:lstStyle/>
                    <a:p>
                      <a:pPr marL="0" marR="0" algn="ctr">
                        <a:lnSpc>
                          <a:spcPct val="115000"/>
                        </a:lnSpc>
                        <a:spcBef>
                          <a:spcPts val="0"/>
                        </a:spcBef>
                        <a:spcAft>
                          <a:spcPts val="1000"/>
                        </a:spcAft>
                      </a:pPr>
                      <a:r>
                        <a:rPr lang="vi-VN" sz="1600" b="1" kern="100">
                          <a:solidFill>
                            <a:schemeClr val="bg1"/>
                          </a:solidFill>
                          <a:effectLst/>
                          <a:latin typeface="Aptos" panose="020B0004020202020204" pitchFamily="34" charset="0"/>
                        </a:rPr>
                        <a:t>Tổng tiền</a:t>
                      </a:r>
                      <a:br>
                        <a:rPr lang="en-US" sz="1600" b="1" kern="100">
                          <a:solidFill>
                            <a:schemeClr val="bg1"/>
                          </a:solidFill>
                          <a:effectLst/>
                          <a:latin typeface="Aptos" panose="020B0004020202020204" pitchFamily="34" charset="0"/>
                        </a:rPr>
                      </a:br>
                      <a:r>
                        <a:rPr lang="vi-VN" sz="1600" b="1" kern="100">
                          <a:solidFill>
                            <a:schemeClr val="bg1"/>
                          </a:solidFill>
                          <a:effectLst/>
                          <a:latin typeface="Aptos" panose="020B0004020202020204" pitchFamily="34" charset="0"/>
                        </a:rPr>
                        <a:t>(</a:t>
                      </a:r>
                      <a:r>
                        <a:rPr lang="vi-VN" sz="1600" b="1" kern="100" dirty="0">
                          <a:solidFill>
                            <a:schemeClr val="bg1"/>
                          </a:solidFill>
                          <a:effectLst/>
                          <a:latin typeface="Aptos" panose="020B0004020202020204" pitchFamily="34" charset="0"/>
                        </a:rPr>
                        <a:t>tỷ đồng)</a:t>
                      </a:r>
                      <a:endParaRPr lang="en-US" sz="1600" b="1"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72348"/>
                    </a:solidFill>
                  </a:tcPr>
                </a:tc>
                <a:tc>
                  <a:txBody>
                    <a:bodyPr/>
                    <a:lstStyle/>
                    <a:p>
                      <a:pPr marL="0" marR="0" algn="ctr">
                        <a:lnSpc>
                          <a:spcPct val="115000"/>
                        </a:lnSpc>
                        <a:spcBef>
                          <a:spcPts val="0"/>
                        </a:spcBef>
                        <a:spcAft>
                          <a:spcPts val="1000"/>
                        </a:spcAft>
                      </a:pPr>
                      <a:r>
                        <a:rPr lang="vi-VN" sz="1600" b="1" kern="100" dirty="0">
                          <a:solidFill>
                            <a:schemeClr val="bg1"/>
                          </a:solidFill>
                          <a:effectLst/>
                          <a:latin typeface="Aptos" panose="020B0004020202020204" pitchFamily="34" charset="0"/>
                        </a:rPr>
                        <a:t>Ghi chú</a:t>
                      </a:r>
                      <a:endParaRPr lang="en-US" sz="1600" b="1"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72348"/>
                    </a:solidFill>
                  </a:tcPr>
                </a:tc>
                <a:extLst>
                  <a:ext uri="{0D108BD9-81ED-4DB2-BD59-A6C34878D82A}">
                    <a16:rowId xmlns:a16="http://schemas.microsoft.com/office/drawing/2014/main" val="3977260586"/>
                  </a:ext>
                </a:extLst>
              </a:tr>
              <a:tr h="717940">
                <a:tc>
                  <a:txBody>
                    <a:bodyPr/>
                    <a:lstStyle/>
                    <a:p>
                      <a:pPr marL="0" marR="0" algn="ctr">
                        <a:lnSpc>
                          <a:spcPct val="100000"/>
                        </a:lnSpc>
                        <a:spcBef>
                          <a:spcPts val="0"/>
                        </a:spcBef>
                        <a:spcAft>
                          <a:spcPts val="600"/>
                        </a:spcAft>
                      </a:pPr>
                      <a:r>
                        <a:rPr lang="vi-VN" sz="1600" kern="100" dirty="0">
                          <a:effectLst/>
                          <a:latin typeface="Aptos" panose="020B0004020202020204" pitchFamily="34" charset="0"/>
                        </a:rPr>
                        <a:t>1</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00000"/>
                        </a:lnSpc>
                        <a:spcBef>
                          <a:spcPts val="0"/>
                        </a:spcBef>
                        <a:spcAft>
                          <a:spcPts val="600"/>
                        </a:spcAft>
                      </a:pPr>
                      <a:r>
                        <a:rPr lang="vi-VN" sz="1600" kern="100" dirty="0">
                          <a:effectLst/>
                          <a:latin typeface="Aptos" panose="020B0004020202020204" pitchFamily="34" charset="0"/>
                        </a:rPr>
                        <a:t>Hỗ trợ đầu tư về Hạ tầng, trang thiết bị nghiên cứu, thiết bị thử nghiệm, vận hành</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600"/>
                        </a:spcAft>
                      </a:pPr>
                      <a:r>
                        <a:rPr lang="vi-VN" sz="1600" kern="100" dirty="0">
                          <a:effectLst/>
                          <a:latin typeface="Aptos" panose="020B0004020202020204" pitchFamily="34" charset="0"/>
                        </a:rPr>
                        <a:t>100</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600"/>
                        </a:spcAft>
                      </a:pPr>
                      <a:r>
                        <a:rPr lang="vi-VN" sz="1600" kern="100" dirty="0">
                          <a:effectLst/>
                          <a:latin typeface="Aptos" panose="020B0004020202020204" pitchFamily="34" charset="0"/>
                        </a:rPr>
                        <a:t>4</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600"/>
                        </a:spcAft>
                      </a:pPr>
                      <a:r>
                        <a:rPr lang="vi-VN" sz="1600" kern="100" dirty="0">
                          <a:effectLst/>
                          <a:latin typeface="Aptos" panose="020B0004020202020204" pitchFamily="34" charset="0"/>
                        </a:rPr>
                        <a:t>400</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00000"/>
                        </a:lnSpc>
                        <a:spcBef>
                          <a:spcPts val="0"/>
                        </a:spcBef>
                        <a:spcAft>
                          <a:spcPts val="600"/>
                        </a:spcAft>
                      </a:pPr>
                      <a:r>
                        <a:rPr lang="vi-VN" sz="1600" kern="100" dirty="0">
                          <a:effectLst/>
                          <a:latin typeface="Aptos" panose="020B0004020202020204" pitchFamily="34" charset="0"/>
                        </a:rPr>
                        <a:t>Mức chi tối đa cho một hạng mục được hỗ trợ. Xây dựng lab prototyping, server, equipment… </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9750069"/>
                  </a:ext>
                </a:extLst>
              </a:tr>
              <a:tr h="717940">
                <a:tc>
                  <a:txBody>
                    <a:bodyPr/>
                    <a:lstStyle/>
                    <a:p>
                      <a:pPr marL="0" marR="0" algn="ctr">
                        <a:lnSpc>
                          <a:spcPct val="100000"/>
                        </a:lnSpc>
                        <a:spcBef>
                          <a:spcPts val="0"/>
                        </a:spcBef>
                        <a:spcAft>
                          <a:spcPts val="600"/>
                        </a:spcAft>
                      </a:pPr>
                      <a:r>
                        <a:rPr lang="vi-VN" sz="1600" kern="100" dirty="0">
                          <a:effectLst/>
                          <a:latin typeface="Aptos" panose="020B0004020202020204" pitchFamily="34" charset="0"/>
                        </a:rPr>
                        <a:t>2</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0" marR="0" algn="just">
                        <a:lnSpc>
                          <a:spcPct val="100000"/>
                        </a:lnSpc>
                        <a:spcBef>
                          <a:spcPts val="0"/>
                        </a:spcBef>
                        <a:spcAft>
                          <a:spcPts val="600"/>
                        </a:spcAft>
                      </a:pPr>
                      <a:r>
                        <a:rPr lang="vi-VN" sz="1600" kern="100" dirty="0">
                          <a:effectLst/>
                          <a:latin typeface="Aptos" panose="020B0004020202020204" pitchFamily="34" charset="0"/>
                        </a:rPr>
                        <a:t>Chi hỗ trợ vận hành kỹ thuật, thiết bị ban đầu (ch</a:t>
                      </a:r>
                      <a:r>
                        <a:rPr lang="en-US" sz="1600" kern="100" dirty="0">
                          <a:effectLst/>
                          <a:latin typeface="Aptos" panose="020B0004020202020204" pitchFamily="34" charset="0"/>
                        </a:rPr>
                        <a:t>u</a:t>
                      </a:r>
                      <a:r>
                        <a:rPr lang="vi-VN" sz="1600" kern="100" dirty="0">
                          <a:effectLst/>
                          <a:latin typeface="Aptos" panose="020B0004020202020204" pitchFamily="34" charset="0"/>
                        </a:rPr>
                        <a:t>yển giao công nghệ, thuê chuyên gia vận hành ban đầu, quản trị dự án…).</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0" marR="0" algn="ctr">
                        <a:lnSpc>
                          <a:spcPct val="100000"/>
                        </a:lnSpc>
                        <a:spcBef>
                          <a:spcPts val="0"/>
                        </a:spcBef>
                        <a:spcAft>
                          <a:spcPts val="600"/>
                        </a:spcAft>
                      </a:pPr>
                      <a:r>
                        <a:rPr lang="vi-VN" sz="1600" kern="100">
                          <a:effectLst/>
                          <a:latin typeface="Aptos" panose="020B0004020202020204" pitchFamily="34" charset="0"/>
                        </a:rPr>
                        <a:t>10</a:t>
                      </a:r>
                      <a:endParaRPr lang="en-US" sz="16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0" marR="0" algn="ctr">
                        <a:lnSpc>
                          <a:spcPct val="100000"/>
                        </a:lnSpc>
                        <a:spcBef>
                          <a:spcPts val="0"/>
                        </a:spcBef>
                        <a:spcAft>
                          <a:spcPts val="600"/>
                        </a:spcAft>
                      </a:pPr>
                      <a:r>
                        <a:rPr lang="vi-VN" sz="1600" kern="100" dirty="0">
                          <a:effectLst/>
                          <a:latin typeface="Aptos" panose="020B0004020202020204" pitchFamily="34" charset="0"/>
                        </a:rPr>
                        <a:t>4</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0" marR="0" algn="ctr">
                        <a:lnSpc>
                          <a:spcPct val="100000"/>
                        </a:lnSpc>
                        <a:spcBef>
                          <a:spcPts val="0"/>
                        </a:spcBef>
                        <a:spcAft>
                          <a:spcPts val="600"/>
                        </a:spcAft>
                      </a:pPr>
                      <a:r>
                        <a:rPr lang="vi-VN" sz="1600" kern="100" dirty="0">
                          <a:effectLst/>
                          <a:latin typeface="Aptos" panose="020B0004020202020204" pitchFamily="34" charset="0"/>
                        </a:rPr>
                        <a:t>40</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0" marR="0" algn="just">
                        <a:lnSpc>
                          <a:spcPct val="100000"/>
                        </a:lnSpc>
                        <a:spcBef>
                          <a:spcPts val="0"/>
                        </a:spcBef>
                        <a:spcAft>
                          <a:spcPts val="600"/>
                        </a:spcAft>
                      </a:pPr>
                      <a:r>
                        <a:rPr lang="vi-VN" sz="1600" kern="100" dirty="0">
                          <a:effectLst/>
                          <a:latin typeface="Aptos" panose="020B0004020202020204" pitchFamily="34" charset="0"/>
                        </a:rPr>
                        <a:t>Mức chi tối đa cho 1 dự án hỗ trợ</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3951423609"/>
                  </a:ext>
                </a:extLst>
              </a:tr>
              <a:tr h="717940">
                <a:tc>
                  <a:txBody>
                    <a:bodyPr/>
                    <a:lstStyle/>
                    <a:p>
                      <a:pPr marL="0" marR="0" algn="ctr">
                        <a:lnSpc>
                          <a:spcPct val="100000"/>
                        </a:lnSpc>
                        <a:spcBef>
                          <a:spcPts val="0"/>
                        </a:spcBef>
                        <a:spcAft>
                          <a:spcPts val="600"/>
                        </a:spcAft>
                      </a:pPr>
                      <a:r>
                        <a:rPr lang="vi-VN" sz="1600" kern="100" dirty="0">
                          <a:effectLst/>
                          <a:latin typeface="Aptos" panose="020B0004020202020204" pitchFamily="34" charset="0"/>
                        </a:rPr>
                        <a:t>3</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00000"/>
                        </a:lnSpc>
                        <a:spcBef>
                          <a:spcPts val="0"/>
                        </a:spcBef>
                        <a:spcAft>
                          <a:spcPts val="600"/>
                        </a:spcAft>
                      </a:pPr>
                      <a:r>
                        <a:rPr lang="vi-VN" sz="1600" kern="100" dirty="0">
                          <a:effectLst/>
                          <a:latin typeface="Aptos" panose="020B0004020202020204" pitchFamily="34" charset="0"/>
                        </a:rPr>
                        <a:t>Chi hỗ trợ đào tạo nguồn nhân lực để tiếp nhận chuyển giao công nghệ, mời chuyên gia quốc tế đào tạo, cử đào tạo trong và ngoài nước</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600"/>
                        </a:spcAft>
                      </a:pPr>
                      <a:r>
                        <a:rPr lang="vi-VN" sz="1600" kern="100">
                          <a:effectLst/>
                          <a:latin typeface="Aptos" panose="020B0004020202020204" pitchFamily="34" charset="0"/>
                        </a:rPr>
                        <a:t>10</a:t>
                      </a:r>
                      <a:endParaRPr lang="en-US" sz="16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600"/>
                        </a:spcAft>
                      </a:pPr>
                      <a:r>
                        <a:rPr lang="vi-VN" sz="1600" kern="100">
                          <a:effectLst/>
                          <a:latin typeface="Aptos" panose="020B0004020202020204" pitchFamily="34" charset="0"/>
                        </a:rPr>
                        <a:t>5</a:t>
                      </a:r>
                      <a:endParaRPr lang="en-US" sz="16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600"/>
                        </a:spcAft>
                      </a:pPr>
                      <a:r>
                        <a:rPr lang="vi-VN" sz="1600" kern="100" dirty="0">
                          <a:effectLst/>
                          <a:latin typeface="Aptos" panose="020B0004020202020204" pitchFamily="34" charset="0"/>
                        </a:rPr>
                        <a:t>50</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00000"/>
                        </a:lnSpc>
                        <a:spcBef>
                          <a:spcPts val="0"/>
                        </a:spcBef>
                        <a:spcAft>
                          <a:spcPts val="600"/>
                        </a:spcAft>
                      </a:pPr>
                      <a:r>
                        <a:rPr lang="vi-VN" sz="1600" kern="100" dirty="0">
                          <a:effectLst/>
                          <a:latin typeface="Aptos" panose="020B0004020202020204" pitchFamily="34" charset="0"/>
                        </a:rPr>
                        <a:t>Mức chi tối đa cho 1 đề xuất hỗ trợ</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85804654"/>
                  </a:ext>
                </a:extLst>
              </a:tr>
              <a:tr h="478627">
                <a:tc>
                  <a:txBody>
                    <a:bodyPr/>
                    <a:lstStyle/>
                    <a:p>
                      <a:pPr marL="0" marR="0" algn="ctr">
                        <a:lnSpc>
                          <a:spcPct val="100000"/>
                        </a:lnSpc>
                        <a:spcBef>
                          <a:spcPts val="0"/>
                        </a:spcBef>
                        <a:spcAft>
                          <a:spcPts val="600"/>
                        </a:spcAft>
                      </a:pPr>
                      <a:r>
                        <a:rPr lang="vi-VN" sz="1600" kern="100" dirty="0">
                          <a:effectLst/>
                          <a:latin typeface="Aptos" panose="020B0004020202020204" pitchFamily="34" charset="0"/>
                        </a:rPr>
                        <a:t>4</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0" marR="0" algn="just">
                        <a:lnSpc>
                          <a:spcPct val="100000"/>
                        </a:lnSpc>
                        <a:spcBef>
                          <a:spcPts val="0"/>
                        </a:spcBef>
                        <a:spcAft>
                          <a:spcPts val="600"/>
                        </a:spcAft>
                      </a:pPr>
                      <a:r>
                        <a:rPr lang="vi-VN" sz="1600" kern="100" dirty="0">
                          <a:effectLst/>
                          <a:latin typeface="Aptos" panose="020B0004020202020204" pitchFamily="34" charset="0"/>
                        </a:rPr>
                        <a:t>Chi hỗ trợ đăng ký bảo hộ về SHTT trong và ngoài nước</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0" marR="0" algn="ctr">
                        <a:lnSpc>
                          <a:spcPct val="100000"/>
                        </a:lnSpc>
                        <a:spcBef>
                          <a:spcPts val="0"/>
                        </a:spcBef>
                        <a:spcAft>
                          <a:spcPts val="600"/>
                        </a:spcAft>
                      </a:pPr>
                      <a:r>
                        <a:rPr lang="vi-VN" sz="1600" kern="100">
                          <a:effectLst/>
                          <a:latin typeface="Aptos" panose="020B0004020202020204" pitchFamily="34" charset="0"/>
                        </a:rPr>
                        <a:t>10</a:t>
                      </a:r>
                      <a:endParaRPr lang="en-US" sz="16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0" marR="0" algn="ctr">
                        <a:lnSpc>
                          <a:spcPct val="100000"/>
                        </a:lnSpc>
                        <a:spcBef>
                          <a:spcPts val="0"/>
                        </a:spcBef>
                        <a:spcAft>
                          <a:spcPts val="600"/>
                        </a:spcAft>
                      </a:pPr>
                      <a:r>
                        <a:rPr lang="vi-VN" sz="1600" kern="100">
                          <a:effectLst/>
                          <a:latin typeface="Aptos" panose="020B0004020202020204" pitchFamily="34" charset="0"/>
                        </a:rPr>
                        <a:t>4</a:t>
                      </a:r>
                      <a:endParaRPr lang="en-US" sz="16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0" marR="0" algn="ctr">
                        <a:lnSpc>
                          <a:spcPct val="100000"/>
                        </a:lnSpc>
                        <a:spcBef>
                          <a:spcPts val="0"/>
                        </a:spcBef>
                        <a:spcAft>
                          <a:spcPts val="600"/>
                        </a:spcAft>
                      </a:pPr>
                      <a:r>
                        <a:rPr lang="vi-VN" sz="1600" kern="100" dirty="0">
                          <a:effectLst/>
                          <a:latin typeface="Aptos" panose="020B0004020202020204" pitchFamily="34" charset="0"/>
                        </a:rPr>
                        <a:t>40</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0" marR="0" algn="just">
                        <a:lnSpc>
                          <a:spcPct val="100000"/>
                        </a:lnSpc>
                        <a:spcBef>
                          <a:spcPts val="0"/>
                        </a:spcBef>
                        <a:spcAft>
                          <a:spcPts val="600"/>
                        </a:spcAft>
                      </a:pPr>
                      <a:r>
                        <a:rPr lang="vi-VN" sz="1600" kern="100" dirty="0">
                          <a:effectLst/>
                          <a:latin typeface="Aptos" panose="020B0004020202020204" pitchFamily="34" charset="0"/>
                        </a:rPr>
                        <a:t>Tối đa 1 đơn vị</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2091513152"/>
                  </a:ext>
                </a:extLst>
              </a:tr>
              <a:tr h="478627">
                <a:tc>
                  <a:txBody>
                    <a:bodyPr/>
                    <a:lstStyle/>
                    <a:p>
                      <a:pPr marL="0" marR="0" algn="ctr">
                        <a:lnSpc>
                          <a:spcPct val="100000"/>
                        </a:lnSpc>
                        <a:spcBef>
                          <a:spcPts val="0"/>
                        </a:spcBef>
                        <a:spcAft>
                          <a:spcPts val="600"/>
                        </a:spcAft>
                      </a:pPr>
                      <a:r>
                        <a:rPr lang="vi-VN" sz="1600" kern="100" dirty="0">
                          <a:effectLst/>
                          <a:latin typeface="Aptos" panose="020B0004020202020204" pitchFamily="34" charset="0"/>
                        </a:rPr>
                        <a:t>5</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00000"/>
                        </a:lnSpc>
                        <a:spcBef>
                          <a:spcPts val="0"/>
                        </a:spcBef>
                        <a:spcAft>
                          <a:spcPts val="600"/>
                        </a:spcAft>
                      </a:pPr>
                      <a:r>
                        <a:rPr lang="vi-VN" sz="1600" kern="100" dirty="0">
                          <a:effectLst/>
                          <a:latin typeface="Aptos" panose="020B0004020202020204" pitchFamily="34" charset="0"/>
                        </a:rPr>
                        <a:t>Hỗ trợ thương mại hóa sản phẩm R&amp;D</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600"/>
                        </a:spcAft>
                      </a:pPr>
                      <a:r>
                        <a:rPr lang="vi-VN" sz="1600" kern="100">
                          <a:effectLst/>
                          <a:latin typeface="Aptos" panose="020B0004020202020204" pitchFamily="34" charset="0"/>
                        </a:rPr>
                        <a:t>5</a:t>
                      </a:r>
                      <a:endParaRPr lang="en-US" sz="16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600"/>
                        </a:spcAft>
                      </a:pPr>
                      <a:r>
                        <a:rPr lang="vi-VN" sz="1600" kern="100">
                          <a:effectLst/>
                          <a:latin typeface="Aptos" panose="020B0004020202020204" pitchFamily="34" charset="0"/>
                        </a:rPr>
                        <a:t>10</a:t>
                      </a:r>
                      <a:endParaRPr lang="en-US" sz="16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600"/>
                        </a:spcAft>
                      </a:pPr>
                      <a:r>
                        <a:rPr lang="vi-VN" sz="1600" kern="100" dirty="0">
                          <a:effectLst/>
                          <a:latin typeface="Aptos" panose="020B0004020202020204" pitchFamily="34" charset="0"/>
                        </a:rPr>
                        <a:t>50</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00000"/>
                        </a:lnSpc>
                        <a:spcBef>
                          <a:spcPts val="0"/>
                        </a:spcBef>
                        <a:spcAft>
                          <a:spcPts val="600"/>
                        </a:spcAft>
                      </a:pPr>
                      <a:r>
                        <a:rPr lang="vi-VN" sz="1600" kern="100" dirty="0">
                          <a:effectLst/>
                          <a:latin typeface="Aptos" panose="020B0004020202020204" pitchFamily="34" charset="0"/>
                        </a:rPr>
                        <a:t>Sản xuất thử nghiệm, thử nghiệm thị trường…</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34018307"/>
                  </a:ext>
                </a:extLst>
              </a:tr>
              <a:tr h="731520">
                <a:tc>
                  <a:txBody>
                    <a:bodyPr/>
                    <a:lstStyle/>
                    <a:p>
                      <a:pPr marL="0" marR="0" algn="ctr">
                        <a:lnSpc>
                          <a:spcPct val="100000"/>
                        </a:lnSpc>
                        <a:spcBef>
                          <a:spcPts val="0"/>
                        </a:spcBef>
                        <a:spcAft>
                          <a:spcPts val="600"/>
                        </a:spcAft>
                      </a:pPr>
                      <a:r>
                        <a:rPr lang="vi-VN" sz="1600" kern="100" dirty="0">
                          <a:effectLst/>
                          <a:latin typeface="Aptos" panose="020B0004020202020204" pitchFamily="34" charset="0"/>
                        </a:rPr>
                        <a:t>6</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0" marR="0" algn="just">
                        <a:lnSpc>
                          <a:spcPct val="100000"/>
                        </a:lnSpc>
                        <a:spcBef>
                          <a:spcPts val="0"/>
                        </a:spcBef>
                        <a:spcAft>
                          <a:spcPts val="600"/>
                        </a:spcAft>
                      </a:pPr>
                      <a:r>
                        <a:rPr lang="vi-VN" sz="1600" kern="100" dirty="0">
                          <a:effectLst/>
                          <a:latin typeface="Aptos" panose="020B0004020202020204" pitchFamily="34" charset="0"/>
                        </a:rPr>
                        <a:t>Hợp tác quốc tế: Hỗ trợ kinh phí tham gia thành viên mạng lưới quốc tế, tham gia sự kiện quốc tế ở nước ngoài, tổ chức sự kiện quốc tế ở trong nước</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0" marR="0" algn="ctr">
                        <a:lnSpc>
                          <a:spcPct val="100000"/>
                        </a:lnSpc>
                        <a:spcBef>
                          <a:spcPts val="0"/>
                        </a:spcBef>
                        <a:spcAft>
                          <a:spcPts val="600"/>
                        </a:spcAft>
                      </a:pPr>
                      <a:r>
                        <a:rPr lang="vi-VN" sz="1600" kern="100">
                          <a:effectLst/>
                          <a:latin typeface="Aptos" panose="020B0004020202020204" pitchFamily="34" charset="0"/>
                        </a:rPr>
                        <a:t>10</a:t>
                      </a:r>
                      <a:endParaRPr lang="en-US" sz="16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0" marR="0" algn="ctr">
                        <a:lnSpc>
                          <a:spcPct val="100000"/>
                        </a:lnSpc>
                        <a:spcBef>
                          <a:spcPts val="0"/>
                        </a:spcBef>
                        <a:spcAft>
                          <a:spcPts val="600"/>
                        </a:spcAft>
                      </a:pPr>
                      <a:r>
                        <a:rPr lang="vi-VN" sz="1600" kern="100">
                          <a:effectLst/>
                          <a:latin typeface="Aptos" panose="020B0004020202020204" pitchFamily="34" charset="0"/>
                        </a:rPr>
                        <a:t>4</a:t>
                      </a:r>
                      <a:endParaRPr lang="en-US" sz="16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0" marR="0" algn="ctr">
                        <a:lnSpc>
                          <a:spcPct val="100000"/>
                        </a:lnSpc>
                        <a:spcBef>
                          <a:spcPts val="0"/>
                        </a:spcBef>
                        <a:spcAft>
                          <a:spcPts val="600"/>
                        </a:spcAft>
                      </a:pPr>
                      <a:r>
                        <a:rPr lang="vi-VN" sz="1600" kern="100" dirty="0">
                          <a:effectLst/>
                          <a:latin typeface="Aptos" panose="020B0004020202020204" pitchFamily="34" charset="0"/>
                        </a:rPr>
                        <a:t>40</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0" marR="0" algn="just">
                        <a:lnSpc>
                          <a:spcPct val="100000"/>
                        </a:lnSpc>
                        <a:spcBef>
                          <a:spcPts val="0"/>
                        </a:spcBef>
                        <a:spcAft>
                          <a:spcPts val="600"/>
                        </a:spcAft>
                      </a:pPr>
                      <a:r>
                        <a:rPr lang="vi-VN" sz="1600" kern="100" dirty="0">
                          <a:effectLst/>
                          <a:latin typeface="Aptos" panose="020B0004020202020204" pitchFamily="34" charset="0"/>
                        </a:rPr>
                        <a:t>Mức tối đã được hỗ trợ theo thuyết minh/năm</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1401720073"/>
                  </a:ext>
                </a:extLst>
              </a:tr>
              <a:tr h="457200">
                <a:tc>
                  <a:txBody>
                    <a:bodyPr/>
                    <a:lstStyle/>
                    <a:p>
                      <a:pPr marL="0" marR="0" algn="ctr">
                        <a:lnSpc>
                          <a:spcPct val="100000"/>
                        </a:lnSpc>
                        <a:spcBef>
                          <a:spcPts val="0"/>
                        </a:spcBef>
                        <a:spcAft>
                          <a:spcPts val="600"/>
                        </a:spcAft>
                      </a:pP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a:lnSpc>
                          <a:spcPct val="100000"/>
                        </a:lnSpc>
                        <a:spcBef>
                          <a:spcPts val="0"/>
                        </a:spcBef>
                        <a:spcAft>
                          <a:spcPts val="600"/>
                        </a:spcAft>
                      </a:pPr>
                      <a:r>
                        <a:rPr lang="vi-VN" sz="1600" b="1" kern="100" dirty="0">
                          <a:effectLst/>
                          <a:latin typeface="Aptos" panose="020B0004020202020204" pitchFamily="34" charset="0"/>
                        </a:rPr>
                        <a:t>Tổng cộng</a:t>
                      </a:r>
                      <a:endParaRPr lang="en-US" sz="1600" b="1"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algn="ctr">
                        <a:lnSpc>
                          <a:spcPct val="100000"/>
                        </a:lnSpc>
                        <a:spcBef>
                          <a:spcPts val="0"/>
                        </a:spcBef>
                        <a:spcAft>
                          <a:spcPts val="600"/>
                        </a:spcAft>
                      </a:pPr>
                      <a:r>
                        <a:rPr lang="vi-VN" sz="1600" b="1" kern="100" dirty="0">
                          <a:effectLst/>
                          <a:latin typeface="Aptos" panose="020B0004020202020204" pitchFamily="34" charset="0"/>
                        </a:rPr>
                        <a:t> </a:t>
                      </a:r>
                      <a:endParaRPr lang="en-US" sz="1600" b="1"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algn="ctr">
                        <a:lnSpc>
                          <a:spcPct val="100000"/>
                        </a:lnSpc>
                        <a:spcBef>
                          <a:spcPts val="0"/>
                        </a:spcBef>
                        <a:spcAft>
                          <a:spcPts val="600"/>
                        </a:spcAft>
                      </a:pPr>
                      <a:r>
                        <a:rPr lang="vi-VN" sz="1600" b="1" kern="100" dirty="0">
                          <a:effectLst/>
                          <a:latin typeface="Aptos" panose="020B0004020202020204" pitchFamily="34" charset="0"/>
                        </a:rPr>
                        <a:t> </a:t>
                      </a:r>
                      <a:endParaRPr lang="en-US" sz="1600" b="1"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algn="ctr">
                        <a:lnSpc>
                          <a:spcPct val="100000"/>
                        </a:lnSpc>
                        <a:spcBef>
                          <a:spcPts val="0"/>
                        </a:spcBef>
                        <a:spcAft>
                          <a:spcPts val="600"/>
                        </a:spcAft>
                      </a:pPr>
                      <a:r>
                        <a:rPr lang="vi-VN" sz="1600" b="1" kern="100" dirty="0">
                          <a:effectLst/>
                          <a:latin typeface="Aptos" panose="020B0004020202020204" pitchFamily="34" charset="0"/>
                        </a:rPr>
                        <a:t>620</a:t>
                      </a:r>
                      <a:endParaRPr lang="en-US" sz="1600" b="1"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a:lnSpc>
                          <a:spcPct val="100000"/>
                        </a:lnSpc>
                        <a:spcBef>
                          <a:spcPts val="0"/>
                        </a:spcBef>
                        <a:spcAft>
                          <a:spcPts val="600"/>
                        </a:spcAft>
                      </a:pPr>
                      <a:r>
                        <a:rPr lang="vi-VN" sz="1600" kern="100" dirty="0">
                          <a:effectLst/>
                          <a:latin typeface="Aptos" panose="020B0004020202020204" pitchFamily="34" charset="0"/>
                        </a:rPr>
                        <a:t> </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0987" marR="309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868154059"/>
                  </a:ext>
                </a:extLst>
              </a:tr>
            </a:tbl>
          </a:graphicData>
        </a:graphic>
      </p:graphicFrame>
    </p:spTree>
    <p:extLst>
      <p:ext uri="{BB962C8B-B14F-4D97-AF65-F5344CB8AC3E}">
        <p14:creationId xmlns:p14="http://schemas.microsoft.com/office/powerpoint/2010/main" val="15900978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182</TotalTime>
  <Words>1465</Words>
  <Application>Microsoft Office PowerPoint</Application>
  <PresentationFormat>Widescreen</PresentationFormat>
  <Paragraphs>82</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Aptos Display</vt:lpstr>
      <vt:lpstr>Arial</vt:lpstr>
      <vt:lpstr>Calibri</vt:lpstr>
      <vt:lpstr>Times New Roman</vt:lpstr>
      <vt:lpstr>Wingdings 3</vt:lpstr>
      <vt:lpstr>Office Theme</vt:lpstr>
      <vt:lpstr>PowerPoint Presentation</vt:lpstr>
      <vt:lpstr>PowerPoint Presentation</vt:lpstr>
      <vt:lpstr>PowerPoint Presentation</vt:lpstr>
      <vt:lpstr>PowerPoint Presentation</vt:lpstr>
      <vt:lpstr>PowerPoint Presentation</vt:lpstr>
      <vt:lpstr>Liên kết mạng lưới</vt:lpstr>
      <vt:lpstr>PowerPoint Presentation</vt:lpstr>
      <vt:lpstr>PowerPoint Presentation</vt:lpstr>
      <vt:lpstr>PowerPoint Presentation</vt:lpstr>
      <vt:lpstr>PowerPoint Presentation</vt:lpstr>
      <vt:lpstr>Chính sách Ưu đãi Tài chính &amp; Đầu tư</vt:lpstr>
      <vt:lpstr>Ngân sách hằng năm để triển khai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LUU TAN DAT</dc:creator>
  <cp:lastModifiedBy>LUU TAN DAT</cp:lastModifiedBy>
  <cp:revision>20</cp:revision>
  <dcterms:created xsi:type="dcterms:W3CDTF">2026-03-27T03:56:20Z</dcterms:created>
  <dcterms:modified xsi:type="dcterms:W3CDTF">2026-03-30T01:02:31Z</dcterms:modified>
</cp:coreProperties>
</file>